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61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6D564B-6943-43D7-81CF-4D1F36A01C9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543054-1527-4066-8CDD-5530CF8E04DF}">
      <dgm:prSet phldrT="[Text]"/>
      <dgm:spPr/>
      <dgm:t>
        <a:bodyPr/>
        <a:lstStyle/>
        <a:p>
          <a:r>
            <a:rPr lang="en-US" dirty="0" smtClean="0"/>
            <a:t>Home Page</a:t>
          </a:r>
          <a:endParaRPr lang="en-US" dirty="0"/>
        </a:p>
      </dgm:t>
    </dgm:pt>
    <dgm:pt modelId="{9D9D3F79-5EDD-41C0-91C1-E47E6642F46B}" type="parTrans" cxnId="{6D715EAC-64BE-4928-AB70-63A7588E8111}">
      <dgm:prSet/>
      <dgm:spPr/>
      <dgm:t>
        <a:bodyPr/>
        <a:lstStyle/>
        <a:p>
          <a:endParaRPr lang="en-US"/>
        </a:p>
      </dgm:t>
    </dgm:pt>
    <dgm:pt modelId="{E07EE50E-919E-4348-ADD8-58A680C8C719}" type="sibTrans" cxnId="{6D715EAC-64BE-4928-AB70-63A7588E8111}">
      <dgm:prSet/>
      <dgm:spPr/>
      <dgm:t>
        <a:bodyPr/>
        <a:lstStyle/>
        <a:p>
          <a:endParaRPr lang="en-US"/>
        </a:p>
      </dgm:t>
    </dgm:pt>
    <dgm:pt modelId="{12A0E32C-88FE-46C9-AB2C-53FF03428C0F}">
      <dgm:prSet phldrT="[Text]"/>
      <dgm:spPr/>
      <dgm:t>
        <a:bodyPr/>
        <a:lstStyle/>
        <a:p>
          <a:r>
            <a:rPr lang="en-US" dirty="0" smtClean="0"/>
            <a:t>Products – </a:t>
          </a:r>
          <a:r>
            <a:rPr lang="en-US" dirty="0" err="1" smtClean="0"/>
            <a:t>Nav</a:t>
          </a:r>
          <a:r>
            <a:rPr lang="en-US" dirty="0" smtClean="0"/>
            <a:t> bar</a:t>
          </a:r>
          <a:endParaRPr lang="en-US" dirty="0"/>
        </a:p>
      </dgm:t>
    </dgm:pt>
    <dgm:pt modelId="{2EFD536E-3165-4554-BE36-CD363268C384}" type="parTrans" cxnId="{9AD6EFDD-E8D7-4702-A7BD-4D5FD315BFD6}">
      <dgm:prSet/>
      <dgm:spPr/>
      <dgm:t>
        <a:bodyPr/>
        <a:lstStyle/>
        <a:p>
          <a:endParaRPr lang="en-US"/>
        </a:p>
      </dgm:t>
    </dgm:pt>
    <dgm:pt modelId="{8B1B3AC7-9C4F-4EB5-B5BF-35D144E7904F}" type="sibTrans" cxnId="{9AD6EFDD-E8D7-4702-A7BD-4D5FD315BFD6}">
      <dgm:prSet/>
      <dgm:spPr/>
      <dgm:t>
        <a:bodyPr/>
        <a:lstStyle/>
        <a:p>
          <a:endParaRPr lang="en-US"/>
        </a:p>
      </dgm:t>
    </dgm:pt>
    <dgm:pt modelId="{48C30FD1-12A5-424A-83FA-DD94484D2532}">
      <dgm:prSet phldrT="[Text]"/>
      <dgm:spPr/>
      <dgm:t>
        <a:bodyPr/>
        <a:lstStyle/>
        <a:p>
          <a:r>
            <a:rPr lang="en-US" dirty="0" smtClean="0"/>
            <a:t>About Spiral – </a:t>
          </a:r>
          <a:r>
            <a:rPr lang="en-US" dirty="0" err="1" smtClean="0"/>
            <a:t>Nav</a:t>
          </a:r>
          <a:r>
            <a:rPr lang="en-US" dirty="0" smtClean="0"/>
            <a:t> Bar</a:t>
          </a:r>
          <a:endParaRPr lang="en-US" dirty="0"/>
        </a:p>
      </dgm:t>
    </dgm:pt>
    <dgm:pt modelId="{9B73ECDB-0B6A-4A7A-8413-6309D93E937D}" type="parTrans" cxnId="{0F8DB61E-0DA5-499C-901B-D78C91F84529}">
      <dgm:prSet/>
      <dgm:spPr/>
      <dgm:t>
        <a:bodyPr/>
        <a:lstStyle/>
        <a:p>
          <a:endParaRPr lang="en-US"/>
        </a:p>
      </dgm:t>
    </dgm:pt>
    <dgm:pt modelId="{7890E4EB-B336-496B-9B73-D830D1F4A8F9}" type="sibTrans" cxnId="{0F8DB61E-0DA5-499C-901B-D78C91F84529}">
      <dgm:prSet/>
      <dgm:spPr/>
      <dgm:t>
        <a:bodyPr/>
        <a:lstStyle/>
        <a:p>
          <a:endParaRPr lang="en-US"/>
        </a:p>
      </dgm:t>
    </dgm:pt>
    <dgm:pt modelId="{1F53D197-3566-4B18-8FB1-06A674228610}">
      <dgm:prSet phldrT="[Text]"/>
      <dgm:spPr/>
      <dgm:t>
        <a:bodyPr/>
        <a:lstStyle/>
        <a:p>
          <a:r>
            <a:rPr lang="en-US" dirty="0" smtClean="0"/>
            <a:t>Contact Us – </a:t>
          </a:r>
          <a:r>
            <a:rPr lang="en-US" dirty="0" err="1" smtClean="0"/>
            <a:t>Nav</a:t>
          </a:r>
          <a:r>
            <a:rPr lang="en-US" dirty="0" smtClean="0"/>
            <a:t> Bar	</a:t>
          </a:r>
        </a:p>
      </dgm:t>
    </dgm:pt>
    <dgm:pt modelId="{2699DA08-D445-4A58-92B4-7448B116CBCC}" type="parTrans" cxnId="{964F66BD-7963-4556-90B6-97480CE22C50}">
      <dgm:prSet/>
      <dgm:spPr/>
      <dgm:t>
        <a:bodyPr/>
        <a:lstStyle/>
        <a:p>
          <a:endParaRPr lang="en-US"/>
        </a:p>
      </dgm:t>
    </dgm:pt>
    <dgm:pt modelId="{C4D86D45-EC03-43D3-B217-57DF74536889}" type="sibTrans" cxnId="{964F66BD-7963-4556-90B6-97480CE22C50}">
      <dgm:prSet/>
      <dgm:spPr/>
      <dgm:t>
        <a:bodyPr/>
        <a:lstStyle/>
        <a:p>
          <a:endParaRPr lang="en-US"/>
        </a:p>
      </dgm:t>
    </dgm:pt>
    <dgm:pt modelId="{C234D04C-0710-4F64-B777-20DB750C8476}">
      <dgm:prSet/>
      <dgm:spPr/>
      <dgm:t>
        <a:bodyPr/>
        <a:lstStyle/>
        <a:p>
          <a:r>
            <a:rPr lang="en-US" dirty="0" smtClean="0"/>
            <a:t>Work @ Spiral – </a:t>
          </a:r>
          <a:r>
            <a:rPr lang="en-US" dirty="0" err="1" smtClean="0"/>
            <a:t>Nav</a:t>
          </a:r>
          <a:r>
            <a:rPr lang="en-US" dirty="0" smtClean="0"/>
            <a:t> Bar</a:t>
          </a:r>
          <a:endParaRPr lang="en-US" dirty="0"/>
        </a:p>
      </dgm:t>
    </dgm:pt>
    <dgm:pt modelId="{27F53D78-314A-4E45-965A-15AB5E1C2600}" type="parTrans" cxnId="{78642927-C224-413B-B151-6AA081643F05}">
      <dgm:prSet/>
      <dgm:spPr/>
      <dgm:t>
        <a:bodyPr/>
        <a:lstStyle/>
        <a:p>
          <a:endParaRPr lang="en-US"/>
        </a:p>
      </dgm:t>
    </dgm:pt>
    <dgm:pt modelId="{E745DA59-F6A5-425C-B76C-48E27C9DF4CE}" type="sibTrans" cxnId="{78642927-C224-413B-B151-6AA081643F05}">
      <dgm:prSet/>
      <dgm:spPr/>
      <dgm:t>
        <a:bodyPr/>
        <a:lstStyle/>
        <a:p>
          <a:endParaRPr lang="en-US"/>
        </a:p>
      </dgm:t>
    </dgm:pt>
    <dgm:pt modelId="{9D54DED3-80B9-441A-A446-CF0A4091AA3C}">
      <dgm:prSet/>
      <dgm:spPr/>
      <dgm:t>
        <a:bodyPr/>
        <a:lstStyle/>
        <a:p>
          <a:r>
            <a:rPr lang="en-US" dirty="0" smtClean="0"/>
            <a:t>Content Marketing Spotlight – </a:t>
          </a:r>
          <a:r>
            <a:rPr lang="en-US" dirty="0" err="1" smtClean="0"/>
            <a:t>Nav</a:t>
          </a:r>
          <a:r>
            <a:rPr lang="en-US" dirty="0" smtClean="0"/>
            <a:t> Bar</a:t>
          </a:r>
          <a:endParaRPr lang="en-US" dirty="0"/>
        </a:p>
      </dgm:t>
    </dgm:pt>
    <dgm:pt modelId="{85BFE1CE-C18A-40CC-AFCF-C9315D6325D2}" type="parTrans" cxnId="{7E6F3E8D-C619-4EBA-A12D-04D4E58050E4}">
      <dgm:prSet/>
      <dgm:spPr/>
      <dgm:t>
        <a:bodyPr/>
        <a:lstStyle/>
        <a:p>
          <a:endParaRPr lang="en-US"/>
        </a:p>
      </dgm:t>
    </dgm:pt>
    <dgm:pt modelId="{030D17A6-CF20-4394-A7C3-3719C13FFCF6}" type="sibTrans" cxnId="{7E6F3E8D-C619-4EBA-A12D-04D4E58050E4}">
      <dgm:prSet/>
      <dgm:spPr/>
      <dgm:t>
        <a:bodyPr/>
        <a:lstStyle/>
        <a:p>
          <a:endParaRPr lang="en-US"/>
        </a:p>
      </dgm:t>
    </dgm:pt>
    <dgm:pt modelId="{1CABA63A-70AC-42DA-8515-236D855E6F16}">
      <dgm:prSet/>
      <dgm:spPr/>
      <dgm:t>
        <a:bodyPr/>
        <a:lstStyle/>
        <a:p>
          <a:r>
            <a:rPr lang="en-US" dirty="0" smtClean="0"/>
            <a:t>Scatter Product Page</a:t>
          </a:r>
          <a:endParaRPr lang="en-US" dirty="0"/>
        </a:p>
      </dgm:t>
    </dgm:pt>
    <dgm:pt modelId="{ACC9A349-E44E-4C40-87D4-052A7D74BACD}" type="parTrans" cxnId="{214083F6-D907-485E-8130-811EACD383E0}">
      <dgm:prSet/>
      <dgm:spPr/>
      <dgm:t>
        <a:bodyPr/>
        <a:lstStyle/>
        <a:p>
          <a:endParaRPr lang="en-US"/>
        </a:p>
      </dgm:t>
    </dgm:pt>
    <dgm:pt modelId="{EBCFE3E2-9E63-4963-82CD-7702D4A57D59}" type="sibTrans" cxnId="{214083F6-D907-485E-8130-811EACD383E0}">
      <dgm:prSet/>
      <dgm:spPr/>
      <dgm:t>
        <a:bodyPr/>
        <a:lstStyle/>
        <a:p>
          <a:endParaRPr lang="en-US"/>
        </a:p>
      </dgm:t>
    </dgm:pt>
    <dgm:pt modelId="{33B6C96A-3F2F-4D4A-8355-3228B4209819}">
      <dgm:prSet/>
      <dgm:spPr/>
      <dgm:t>
        <a:bodyPr/>
        <a:lstStyle/>
        <a:p>
          <a:r>
            <a:rPr lang="en-US" dirty="0" smtClean="0"/>
            <a:t>Results Product Page</a:t>
          </a:r>
          <a:endParaRPr lang="en-US" dirty="0"/>
        </a:p>
      </dgm:t>
    </dgm:pt>
    <dgm:pt modelId="{E3D58F66-FB24-49F4-8C92-2A146BEDE5E4}" type="parTrans" cxnId="{4075EC9A-4B87-4133-80AA-3B4B79917D5D}">
      <dgm:prSet/>
      <dgm:spPr/>
      <dgm:t>
        <a:bodyPr/>
        <a:lstStyle/>
        <a:p>
          <a:endParaRPr lang="en-US"/>
        </a:p>
      </dgm:t>
    </dgm:pt>
    <dgm:pt modelId="{084AFC52-AB0E-4CAB-A69D-87E77D99D27F}" type="sibTrans" cxnId="{4075EC9A-4B87-4133-80AA-3B4B79917D5D}">
      <dgm:prSet/>
      <dgm:spPr/>
      <dgm:t>
        <a:bodyPr/>
        <a:lstStyle/>
        <a:p>
          <a:endParaRPr lang="en-US"/>
        </a:p>
      </dgm:t>
    </dgm:pt>
    <dgm:pt modelId="{F168DE8B-0CD2-471F-A966-E89B391FED3B}">
      <dgm:prSet/>
      <dgm:spPr/>
      <dgm:t>
        <a:bodyPr/>
        <a:lstStyle/>
        <a:p>
          <a:r>
            <a:rPr lang="en-US" dirty="0" smtClean="0"/>
            <a:t>Counsel Service Page</a:t>
          </a:r>
          <a:endParaRPr lang="en-US" dirty="0"/>
        </a:p>
      </dgm:t>
    </dgm:pt>
    <dgm:pt modelId="{6214300F-6667-4B24-A676-F74D460ACA10}" type="parTrans" cxnId="{2AD0D1E2-7260-4E12-9B77-832753486AF3}">
      <dgm:prSet/>
      <dgm:spPr/>
      <dgm:t>
        <a:bodyPr/>
        <a:lstStyle/>
        <a:p>
          <a:endParaRPr lang="en-US"/>
        </a:p>
      </dgm:t>
    </dgm:pt>
    <dgm:pt modelId="{F9DAD8A1-90E9-4E62-8382-97CB066DA571}" type="sibTrans" cxnId="{2AD0D1E2-7260-4E12-9B77-832753486AF3}">
      <dgm:prSet/>
      <dgm:spPr/>
      <dgm:t>
        <a:bodyPr/>
        <a:lstStyle/>
        <a:p>
          <a:endParaRPr lang="en-US"/>
        </a:p>
      </dgm:t>
    </dgm:pt>
    <dgm:pt modelId="{C7EC61EA-D647-4F4A-8D0E-40CCCCA568F2}">
      <dgm:prSet/>
      <dgm:spPr/>
      <dgm:t>
        <a:bodyPr/>
        <a:lstStyle/>
        <a:p>
          <a:r>
            <a:rPr lang="en-US" dirty="0" smtClean="0"/>
            <a:t>Engage Product Page</a:t>
          </a:r>
          <a:endParaRPr lang="en-US" dirty="0"/>
        </a:p>
      </dgm:t>
    </dgm:pt>
    <dgm:pt modelId="{44A146D7-1D50-4D71-B07B-9B0CF6DF71FE}" type="parTrans" cxnId="{62205FC8-8E4D-41DF-B69D-2AE4BABED467}">
      <dgm:prSet/>
      <dgm:spPr/>
      <dgm:t>
        <a:bodyPr/>
        <a:lstStyle/>
        <a:p>
          <a:endParaRPr lang="en-US"/>
        </a:p>
      </dgm:t>
    </dgm:pt>
    <dgm:pt modelId="{48895FAB-FCFC-4716-8C3C-86E441DD65F9}" type="sibTrans" cxnId="{62205FC8-8E4D-41DF-B69D-2AE4BABED467}">
      <dgm:prSet/>
      <dgm:spPr/>
      <dgm:t>
        <a:bodyPr/>
        <a:lstStyle/>
        <a:p>
          <a:endParaRPr lang="en-US"/>
        </a:p>
      </dgm:t>
    </dgm:pt>
    <dgm:pt modelId="{C832DD88-CD38-40BD-A8D1-F91377FC5F3E}">
      <dgm:prSet/>
      <dgm:spPr/>
      <dgm:t>
        <a:bodyPr/>
        <a:lstStyle/>
        <a:p>
          <a:r>
            <a:rPr lang="en-US" dirty="0" smtClean="0"/>
            <a:t>Access Product Page</a:t>
          </a:r>
          <a:endParaRPr lang="en-US" dirty="0"/>
        </a:p>
      </dgm:t>
    </dgm:pt>
    <dgm:pt modelId="{3B5A8991-7FE8-4468-8A10-6C2BC6B0B428}" type="parTrans" cxnId="{967B1765-7847-49A9-880F-610D5615A01E}">
      <dgm:prSet/>
      <dgm:spPr/>
      <dgm:t>
        <a:bodyPr/>
        <a:lstStyle/>
        <a:p>
          <a:endParaRPr lang="en-US"/>
        </a:p>
      </dgm:t>
    </dgm:pt>
    <dgm:pt modelId="{D9F3E159-A80F-4EAA-9E74-219328F10B73}" type="sibTrans" cxnId="{967B1765-7847-49A9-880F-610D5615A01E}">
      <dgm:prSet/>
      <dgm:spPr/>
      <dgm:t>
        <a:bodyPr/>
        <a:lstStyle/>
        <a:p>
          <a:endParaRPr lang="en-US"/>
        </a:p>
      </dgm:t>
    </dgm:pt>
    <dgm:pt modelId="{E860C1B5-E923-4250-89D5-30E2B883F53B}">
      <dgm:prSet/>
      <dgm:spPr/>
      <dgm:t>
        <a:bodyPr/>
        <a:lstStyle/>
        <a:p>
          <a:r>
            <a:rPr lang="en-US" dirty="0" smtClean="0"/>
            <a:t>1 inside page</a:t>
          </a:r>
          <a:endParaRPr lang="en-US" dirty="0"/>
        </a:p>
      </dgm:t>
    </dgm:pt>
    <dgm:pt modelId="{CB97F00B-4E91-4EB5-A1D8-BA56B81A3DEE}" type="parTrans" cxnId="{3C9148BB-FA51-438E-B2C8-ED0E8E4A1441}">
      <dgm:prSet/>
      <dgm:spPr/>
      <dgm:t>
        <a:bodyPr/>
        <a:lstStyle/>
        <a:p>
          <a:endParaRPr lang="en-US"/>
        </a:p>
      </dgm:t>
    </dgm:pt>
    <dgm:pt modelId="{9701C36B-5D32-4658-83A2-3BBDB9267C3C}" type="sibTrans" cxnId="{3C9148BB-FA51-438E-B2C8-ED0E8E4A1441}">
      <dgm:prSet/>
      <dgm:spPr/>
      <dgm:t>
        <a:bodyPr/>
        <a:lstStyle/>
        <a:p>
          <a:endParaRPr lang="en-US"/>
        </a:p>
      </dgm:t>
    </dgm:pt>
    <dgm:pt modelId="{0759A017-9092-4699-BC30-131F7B9C3AB7}">
      <dgm:prSet/>
      <dgm:spPr/>
      <dgm:t>
        <a:bodyPr/>
        <a:lstStyle/>
        <a:p>
          <a:r>
            <a:rPr lang="en-US" dirty="0" smtClean="0"/>
            <a:t>1 inside page</a:t>
          </a:r>
          <a:endParaRPr lang="en-US" dirty="0"/>
        </a:p>
      </dgm:t>
    </dgm:pt>
    <dgm:pt modelId="{DBA49994-07AE-4940-8898-40B5FF061B4F}" type="parTrans" cxnId="{189EACA5-8FC9-4278-BD56-B5CC5CC05FBD}">
      <dgm:prSet/>
      <dgm:spPr/>
      <dgm:t>
        <a:bodyPr/>
        <a:lstStyle/>
        <a:p>
          <a:endParaRPr lang="en-US"/>
        </a:p>
      </dgm:t>
    </dgm:pt>
    <dgm:pt modelId="{7808457A-556E-4C23-87AA-3987168F97F3}" type="sibTrans" cxnId="{189EACA5-8FC9-4278-BD56-B5CC5CC05FBD}">
      <dgm:prSet/>
      <dgm:spPr/>
      <dgm:t>
        <a:bodyPr/>
        <a:lstStyle/>
        <a:p>
          <a:endParaRPr lang="en-US"/>
        </a:p>
      </dgm:t>
    </dgm:pt>
    <dgm:pt modelId="{746CD50A-3A29-401F-B0ED-C8E599DA63AC}">
      <dgm:prSet/>
      <dgm:spPr/>
      <dgm:t>
        <a:bodyPr/>
        <a:lstStyle/>
        <a:p>
          <a:r>
            <a:rPr lang="en-US" dirty="0" smtClean="0"/>
            <a:t>1 inside page</a:t>
          </a:r>
          <a:endParaRPr lang="en-US" dirty="0"/>
        </a:p>
      </dgm:t>
    </dgm:pt>
    <dgm:pt modelId="{4FD65601-5524-4310-9848-431EF7FFFD2F}" type="parTrans" cxnId="{46601402-4346-4794-ACFA-EC6B695CB596}">
      <dgm:prSet/>
      <dgm:spPr/>
      <dgm:t>
        <a:bodyPr/>
        <a:lstStyle/>
        <a:p>
          <a:endParaRPr lang="en-US"/>
        </a:p>
      </dgm:t>
    </dgm:pt>
    <dgm:pt modelId="{62294BD2-BF3A-4CC2-B68A-AD16F617E2AA}" type="sibTrans" cxnId="{46601402-4346-4794-ACFA-EC6B695CB596}">
      <dgm:prSet/>
      <dgm:spPr/>
      <dgm:t>
        <a:bodyPr/>
        <a:lstStyle/>
        <a:p>
          <a:endParaRPr lang="en-US"/>
        </a:p>
      </dgm:t>
    </dgm:pt>
    <dgm:pt modelId="{D400874E-6D0E-4DD8-A6D6-3A87521F5BED}">
      <dgm:prSet/>
      <dgm:spPr/>
      <dgm:t>
        <a:bodyPr/>
        <a:lstStyle/>
        <a:p>
          <a:r>
            <a:rPr lang="en-US" dirty="0" smtClean="0"/>
            <a:t>1 inside page</a:t>
          </a:r>
          <a:endParaRPr lang="en-US" dirty="0"/>
        </a:p>
      </dgm:t>
    </dgm:pt>
    <dgm:pt modelId="{396CCDB7-4F12-4BFE-A120-CD0F0E99A744}" type="parTrans" cxnId="{4E5DF63E-A998-40EA-90CC-A864753E98CA}">
      <dgm:prSet/>
      <dgm:spPr/>
      <dgm:t>
        <a:bodyPr/>
        <a:lstStyle/>
        <a:p>
          <a:endParaRPr lang="en-US"/>
        </a:p>
      </dgm:t>
    </dgm:pt>
    <dgm:pt modelId="{E88912AE-307C-4765-B650-C44B659D6B0D}" type="sibTrans" cxnId="{4E5DF63E-A998-40EA-90CC-A864753E98CA}">
      <dgm:prSet/>
      <dgm:spPr/>
      <dgm:t>
        <a:bodyPr/>
        <a:lstStyle/>
        <a:p>
          <a:endParaRPr lang="en-US"/>
        </a:p>
      </dgm:t>
    </dgm:pt>
    <dgm:pt modelId="{11585DE3-7282-4BD1-9DCA-A60BC360E6B2}" type="pres">
      <dgm:prSet presAssocID="{596D564B-6943-43D7-81CF-4D1F36A01C9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AF4C561-9B1E-4A81-A51C-43BB75D73A83}" type="pres">
      <dgm:prSet presAssocID="{9E543054-1527-4066-8CDD-5530CF8E04DF}" presName="root1" presStyleCnt="0"/>
      <dgm:spPr/>
    </dgm:pt>
    <dgm:pt modelId="{9FFE10D7-821E-48DE-92AE-698208F64E47}" type="pres">
      <dgm:prSet presAssocID="{9E543054-1527-4066-8CDD-5530CF8E04DF}" presName="LevelOneTextNode" presStyleLbl="node0" presStyleIdx="0" presStyleCnt="1">
        <dgm:presLayoutVars>
          <dgm:chPref val="3"/>
        </dgm:presLayoutVars>
      </dgm:prSet>
      <dgm:spPr/>
    </dgm:pt>
    <dgm:pt modelId="{C10A6E2F-9C2F-4EB3-AA8E-42F743CC3BBC}" type="pres">
      <dgm:prSet presAssocID="{9E543054-1527-4066-8CDD-5530CF8E04DF}" presName="level2hierChild" presStyleCnt="0"/>
      <dgm:spPr/>
    </dgm:pt>
    <dgm:pt modelId="{DC2210DD-7B29-4B86-8731-4DCCAD9AD10A}" type="pres">
      <dgm:prSet presAssocID="{2EFD536E-3165-4554-BE36-CD363268C384}" presName="conn2-1" presStyleLbl="parChTrans1D2" presStyleIdx="0" presStyleCnt="5"/>
      <dgm:spPr/>
    </dgm:pt>
    <dgm:pt modelId="{BFEDCE22-D814-45B1-8CF0-8484238C03AD}" type="pres">
      <dgm:prSet presAssocID="{2EFD536E-3165-4554-BE36-CD363268C384}" presName="connTx" presStyleLbl="parChTrans1D2" presStyleIdx="0" presStyleCnt="5"/>
      <dgm:spPr/>
    </dgm:pt>
    <dgm:pt modelId="{FED85355-1FAF-4F42-B498-4E508E799650}" type="pres">
      <dgm:prSet presAssocID="{12A0E32C-88FE-46C9-AB2C-53FF03428C0F}" presName="root2" presStyleCnt="0"/>
      <dgm:spPr/>
    </dgm:pt>
    <dgm:pt modelId="{D2BD75FE-69D0-41D4-8E37-E848410A23F4}" type="pres">
      <dgm:prSet presAssocID="{12A0E32C-88FE-46C9-AB2C-53FF03428C0F}" presName="LevelTwoTextNode" presStyleLbl="node2" presStyleIdx="0" presStyleCnt="5">
        <dgm:presLayoutVars>
          <dgm:chPref val="3"/>
        </dgm:presLayoutVars>
      </dgm:prSet>
      <dgm:spPr/>
    </dgm:pt>
    <dgm:pt modelId="{D179193F-7F91-403D-9261-3F7A50161C53}" type="pres">
      <dgm:prSet presAssocID="{12A0E32C-88FE-46C9-AB2C-53FF03428C0F}" presName="level3hierChild" presStyleCnt="0"/>
      <dgm:spPr/>
    </dgm:pt>
    <dgm:pt modelId="{6AA64668-C8EB-48B9-9040-F4C70F4E6A1A}" type="pres">
      <dgm:prSet presAssocID="{ACC9A349-E44E-4C40-87D4-052A7D74BACD}" presName="conn2-1" presStyleLbl="parChTrans1D3" presStyleIdx="0" presStyleCnt="9"/>
      <dgm:spPr/>
    </dgm:pt>
    <dgm:pt modelId="{E3D878A7-5954-458F-A50E-2E8BF47215A2}" type="pres">
      <dgm:prSet presAssocID="{ACC9A349-E44E-4C40-87D4-052A7D74BACD}" presName="connTx" presStyleLbl="parChTrans1D3" presStyleIdx="0" presStyleCnt="9"/>
      <dgm:spPr/>
    </dgm:pt>
    <dgm:pt modelId="{832BBF96-3E81-444C-838C-DA4819403AB8}" type="pres">
      <dgm:prSet presAssocID="{1CABA63A-70AC-42DA-8515-236D855E6F16}" presName="root2" presStyleCnt="0"/>
      <dgm:spPr/>
    </dgm:pt>
    <dgm:pt modelId="{E2088CDA-636A-4CBE-BEF6-14AD5ED38D23}" type="pres">
      <dgm:prSet presAssocID="{1CABA63A-70AC-42DA-8515-236D855E6F16}" presName="LevelTwoTextNode" presStyleLbl="node3" presStyleIdx="0" presStyleCnt="9">
        <dgm:presLayoutVars>
          <dgm:chPref val="3"/>
        </dgm:presLayoutVars>
      </dgm:prSet>
      <dgm:spPr/>
    </dgm:pt>
    <dgm:pt modelId="{0703237C-D81B-4CBC-AF33-715B3D4D9B4A}" type="pres">
      <dgm:prSet presAssocID="{1CABA63A-70AC-42DA-8515-236D855E6F16}" presName="level3hierChild" presStyleCnt="0"/>
      <dgm:spPr/>
    </dgm:pt>
    <dgm:pt modelId="{2D5D4E74-BBE4-473B-821D-E88D079ACB31}" type="pres">
      <dgm:prSet presAssocID="{E3D58F66-FB24-49F4-8C92-2A146BEDE5E4}" presName="conn2-1" presStyleLbl="parChTrans1D3" presStyleIdx="1" presStyleCnt="9"/>
      <dgm:spPr/>
    </dgm:pt>
    <dgm:pt modelId="{9897BCB1-5CB2-4371-B2B1-8A54FE58EE05}" type="pres">
      <dgm:prSet presAssocID="{E3D58F66-FB24-49F4-8C92-2A146BEDE5E4}" presName="connTx" presStyleLbl="parChTrans1D3" presStyleIdx="1" presStyleCnt="9"/>
      <dgm:spPr/>
    </dgm:pt>
    <dgm:pt modelId="{E9DF11F0-4503-43AD-9545-2D9314904842}" type="pres">
      <dgm:prSet presAssocID="{33B6C96A-3F2F-4D4A-8355-3228B4209819}" presName="root2" presStyleCnt="0"/>
      <dgm:spPr/>
    </dgm:pt>
    <dgm:pt modelId="{74A29F47-7266-4610-9973-3F5B5D383096}" type="pres">
      <dgm:prSet presAssocID="{33B6C96A-3F2F-4D4A-8355-3228B4209819}" presName="LevelTwoTextNode" presStyleLbl="node3" presStyleIdx="1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C18943-B415-4B3A-93CE-2345E3FDF176}" type="pres">
      <dgm:prSet presAssocID="{33B6C96A-3F2F-4D4A-8355-3228B4209819}" presName="level3hierChild" presStyleCnt="0"/>
      <dgm:spPr/>
    </dgm:pt>
    <dgm:pt modelId="{8E373D64-1FC4-42FB-9E52-62290CFD2C7F}" type="pres">
      <dgm:prSet presAssocID="{6214300F-6667-4B24-A676-F74D460ACA10}" presName="conn2-1" presStyleLbl="parChTrans1D3" presStyleIdx="2" presStyleCnt="9"/>
      <dgm:spPr/>
    </dgm:pt>
    <dgm:pt modelId="{C515EF11-6499-45F2-A397-19CCA34D7B4D}" type="pres">
      <dgm:prSet presAssocID="{6214300F-6667-4B24-A676-F74D460ACA10}" presName="connTx" presStyleLbl="parChTrans1D3" presStyleIdx="2" presStyleCnt="9"/>
      <dgm:spPr/>
    </dgm:pt>
    <dgm:pt modelId="{BDE8AA46-95E0-4489-BD19-01E844E062B4}" type="pres">
      <dgm:prSet presAssocID="{F168DE8B-0CD2-471F-A966-E89B391FED3B}" presName="root2" presStyleCnt="0"/>
      <dgm:spPr/>
    </dgm:pt>
    <dgm:pt modelId="{2B6019B8-A8C3-4E22-8E2E-CBA83311DC9E}" type="pres">
      <dgm:prSet presAssocID="{F168DE8B-0CD2-471F-A966-E89B391FED3B}" presName="LevelTwoTextNode" presStyleLbl="node3" presStyleIdx="2" presStyleCnt="9">
        <dgm:presLayoutVars>
          <dgm:chPref val="3"/>
        </dgm:presLayoutVars>
      </dgm:prSet>
      <dgm:spPr/>
    </dgm:pt>
    <dgm:pt modelId="{268CD39C-4D53-4932-AF57-219751EF7F58}" type="pres">
      <dgm:prSet presAssocID="{F168DE8B-0CD2-471F-A966-E89B391FED3B}" presName="level3hierChild" presStyleCnt="0"/>
      <dgm:spPr/>
    </dgm:pt>
    <dgm:pt modelId="{694F73BA-7C50-4767-8DEE-ED19DE5EDE4D}" type="pres">
      <dgm:prSet presAssocID="{44A146D7-1D50-4D71-B07B-9B0CF6DF71FE}" presName="conn2-1" presStyleLbl="parChTrans1D3" presStyleIdx="3" presStyleCnt="9"/>
      <dgm:spPr/>
    </dgm:pt>
    <dgm:pt modelId="{4B236119-4F7A-4BB6-901B-B5D018F3E14B}" type="pres">
      <dgm:prSet presAssocID="{44A146D7-1D50-4D71-B07B-9B0CF6DF71FE}" presName="connTx" presStyleLbl="parChTrans1D3" presStyleIdx="3" presStyleCnt="9"/>
      <dgm:spPr/>
    </dgm:pt>
    <dgm:pt modelId="{5400FB2E-C732-458B-B999-86BB42F14E9A}" type="pres">
      <dgm:prSet presAssocID="{C7EC61EA-D647-4F4A-8D0E-40CCCCA568F2}" presName="root2" presStyleCnt="0"/>
      <dgm:spPr/>
    </dgm:pt>
    <dgm:pt modelId="{BC648F36-5AB3-41B3-BB03-47DD2A21D717}" type="pres">
      <dgm:prSet presAssocID="{C7EC61EA-D647-4F4A-8D0E-40CCCCA568F2}" presName="LevelTwoTextNode" presStyleLbl="node3" presStyleIdx="3" presStyleCnt="9">
        <dgm:presLayoutVars>
          <dgm:chPref val="3"/>
        </dgm:presLayoutVars>
      </dgm:prSet>
      <dgm:spPr/>
    </dgm:pt>
    <dgm:pt modelId="{59EFFF80-C132-4007-86FD-CDEDBADCE04B}" type="pres">
      <dgm:prSet presAssocID="{C7EC61EA-D647-4F4A-8D0E-40CCCCA568F2}" presName="level3hierChild" presStyleCnt="0"/>
      <dgm:spPr/>
    </dgm:pt>
    <dgm:pt modelId="{68C136CE-B484-45F7-ABB9-35A177E035A0}" type="pres">
      <dgm:prSet presAssocID="{3B5A8991-7FE8-4468-8A10-6C2BC6B0B428}" presName="conn2-1" presStyleLbl="parChTrans1D3" presStyleIdx="4" presStyleCnt="9"/>
      <dgm:spPr/>
    </dgm:pt>
    <dgm:pt modelId="{DB208D8D-9116-47EA-AE41-CEF75F5C67C4}" type="pres">
      <dgm:prSet presAssocID="{3B5A8991-7FE8-4468-8A10-6C2BC6B0B428}" presName="connTx" presStyleLbl="parChTrans1D3" presStyleIdx="4" presStyleCnt="9"/>
      <dgm:spPr/>
    </dgm:pt>
    <dgm:pt modelId="{AC400434-A04C-41FA-AF11-88EBDDC20F88}" type="pres">
      <dgm:prSet presAssocID="{C832DD88-CD38-40BD-A8D1-F91377FC5F3E}" presName="root2" presStyleCnt="0"/>
      <dgm:spPr/>
    </dgm:pt>
    <dgm:pt modelId="{23BEE8C3-E204-44A3-B30D-6F535EF8DF63}" type="pres">
      <dgm:prSet presAssocID="{C832DD88-CD38-40BD-A8D1-F91377FC5F3E}" presName="LevelTwoTextNode" presStyleLbl="node3" presStyleIdx="4" presStyleCnt="9">
        <dgm:presLayoutVars>
          <dgm:chPref val="3"/>
        </dgm:presLayoutVars>
      </dgm:prSet>
      <dgm:spPr/>
    </dgm:pt>
    <dgm:pt modelId="{FAE9BDFA-0E65-469A-ADA3-6FC2EB0BDC76}" type="pres">
      <dgm:prSet presAssocID="{C832DD88-CD38-40BD-A8D1-F91377FC5F3E}" presName="level3hierChild" presStyleCnt="0"/>
      <dgm:spPr/>
    </dgm:pt>
    <dgm:pt modelId="{D242A4C7-4B6B-4B71-AD7B-26B665642194}" type="pres">
      <dgm:prSet presAssocID="{9B73ECDB-0B6A-4A7A-8413-6309D93E937D}" presName="conn2-1" presStyleLbl="parChTrans1D2" presStyleIdx="1" presStyleCnt="5"/>
      <dgm:spPr/>
    </dgm:pt>
    <dgm:pt modelId="{42FB09F2-672E-45EC-BDF8-EBFE2900C48D}" type="pres">
      <dgm:prSet presAssocID="{9B73ECDB-0B6A-4A7A-8413-6309D93E937D}" presName="connTx" presStyleLbl="parChTrans1D2" presStyleIdx="1" presStyleCnt="5"/>
      <dgm:spPr/>
    </dgm:pt>
    <dgm:pt modelId="{45495D72-9874-4527-B024-AF902CD93943}" type="pres">
      <dgm:prSet presAssocID="{48C30FD1-12A5-424A-83FA-DD94484D2532}" presName="root2" presStyleCnt="0"/>
      <dgm:spPr/>
    </dgm:pt>
    <dgm:pt modelId="{DD9BF30F-20ED-4BDC-9D81-5FD7A9CBC90F}" type="pres">
      <dgm:prSet presAssocID="{48C30FD1-12A5-424A-83FA-DD94484D2532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78CE26-3B72-47F6-BC04-6869D3C36869}" type="pres">
      <dgm:prSet presAssocID="{48C30FD1-12A5-424A-83FA-DD94484D2532}" presName="level3hierChild" presStyleCnt="0"/>
      <dgm:spPr/>
    </dgm:pt>
    <dgm:pt modelId="{6617041B-0536-4B4B-9565-8CCE49839878}" type="pres">
      <dgm:prSet presAssocID="{CB97F00B-4E91-4EB5-A1D8-BA56B81A3DEE}" presName="conn2-1" presStyleLbl="parChTrans1D3" presStyleIdx="5" presStyleCnt="9"/>
      <dgm:spPr/>
    </dgm:pt>
    <dgm:pt modelId="{161B400F-9B4D-45A4-95A7-D883AD4CF835}" type="pres">
      <dgm:prSet presAssocID="{CB97F00B-4E91-4EB5-A1D8-BA56B81A3DEE}" presName="connTx" presStyleLbl="parChTrans1D3" presStyleIdx="5" presStyleCnt="9"/>
      <dgm:spPr/>
    </dgm:pt>
    <dgm:pt modelId="{C1958010-5A40-46A6-B0F7-EE9F4237CA0B}" type="pres">
      <dgm:prSet presAssocID="{E860C1B5-E923-4250-89D5-30E2B883F53B}" presName="root2" presStyleCnt="0"/>
      <dgm:spPr/>
    </dgm:pt>
    <dgm:pt modelId="{9E2C34E9-D5E3-4C75-8DBE-15536EF8A624}" type="pres">
      <dgm:prSet presAssocID="{E860C1B5-E923-4250-89D5-30E2B883F53B}" presName="LevelTwoTextNode" presStyleLbl="node3" presStyleIdx="5" presStyleCnt="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D9CD4C-7778-4725-A726-27EE8CDAB8D6}" type="pres">
      <dgm:prSet presAssocID="{E860C1B5-E923-4250-89D5-30E2B883F53B}" presName="level3hierChild" presStyleCnt="0"/>
      <dgm:spPr/>
    </dgm:pt>
    <dgm:pt modelId="{C134F4F2-4499-48BE-9164-B1059C202B85}" type="pres">
      <dgm:prSet presAssocID="{2699DA08-D445-4A58-92B4-7448B116CBCC}" presName="conn2-1" presStyleLbl="parChTrans1D2" presStyleIdx="2" presStyleCnt="5"/>
      <dgm:spPr/>
    </dgm:pt>
    <dgm:pt modelId="{B5A15234-D247-4A1B-B991-7E86D520B2A4}" type="pres">
      <dgm:prSet presAssocID="{2699DA08-D445-4A58-92B4-7448B116CBCC}" presName="connTx" presStyleLbl="parChTrans1D2" presStyleIdx="2" presStyleCnt="5"/>
      <dgm:spPr/>
    </dgm:pt>
    <dgm:pt modelId="{6E30941C-77BB-4398-A158-0350559DB7DA}" type="pres">
      <dgm:prSet presAssocID="{1F53D197-3566-4B18-8FB1-06A674228610}" presName="root2" presStyleCnt="0"/>
      <dgm:spPr/>
    </dgm:pt>
    <dgm:pt modelId="{B92F4996-92D9-48F3-A64E-2AE2DFBA0579}" type="pres">
      <dgm:prSet presAssocID="{1F53D197-3566-4B18-8FB1-06A674228610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355B60-D620-446C-8D7F-FA118689B791}" type="pres">
      <dgm:prSet presAssocID="{1F53D197-3566-4B18-8FB1-06A674228610}" presName="level3hierChild" presStyleCnt="0"/>
      <dgm:spPr/>
    </dgm:pt>
    <dgm:pt modelId="{CC4450F6-8A3A-4514-8471-C1AB5F3968D1}" type="pres">
      <dgm:prSet presAssocID="{DBA49994-07AE-4940-8898-40B5FF061B4F}" presName="conn2-1" presStyleLbl="parChTrans1D3" presStyleIdx="6" presStyleCnt="9"/>
      <dgm:spPr/>
    </dgm:pt>
    <dgm:pt modelId="{473B3FBE-5186-44DF-A39E-282339D375AA}" type="pres">
      <dgm:prSet presAssocID="{DBA49994-07AE-4940-8898-40B5FF061B4F}" presName="connTx" presStyleLbl="parChTrans1D3" presStyleIdx="6" presStyleCnt="9"/>
      <dgm:spPr/>
    </dgm:pt>
    <dgm:pt modelId="{88A130A1-7E96-4DE1-A80C-136C9600424D}" type="pres">
      <dgm:prSet presAssocID="{0759A017-9092-4699-BC30-131F7B9C3AB7}" presName="root2" presStyleCnt="0"/>
      <dgm:spPr/>
    </dgm:pt>
    <dgm:pt modelId="{9CDBAF74-B749-4ACC-A510-334B48872B98}" type="pres">
      <dgm:prSet presAssocID="{0759A017-9092-4699-BC30-131F7B9C3AB7}" presName="LevelTwoTextNode" presStyleLbl="node3" presStyleIdx="6" presStyleCnt="9">
        <dgm:presLayoutVars>
          <dgm:chPref val="3"/>
        </dgm:presLayoutVars>
      </dgm:prSet>
      <dgm:spPr/>
    </dgm:pt>
    <dgm:pt modelId="{062C2A6C-CBED-4C58-8564-6DF982127248}" type="pres">
      <dgm:prSet presAssocID="{0759A017-9092-4699-BC30-131F7B9C3AB7}" presName="level3hierChild" presStyleCnt="0"/>
      <dgm:spPr/>
    </dgm:pt>
    <dgm:pt modelId="{B5A49D09-8C6D-4D24-ACCD-DBD622EAEBF9}" type="pres">
      <dgm:prSet presAssocID="{27F53D78-314A-4E45-965A-15AB5E1C2600}" presName="conn2-1" presStyleLbl="parChTrans1D2" presStyleIdx="3" presStyleCnt="5"/>
      <dgm:spPr/>
    </dgm:pt>
    <dgm:pt modelId="{FB7C1365-2366-411E-B794-4C0682FCE679}" type="pres">
      <dgm:prSet presAssocID="{27F53D78-314A-4E45-965A-15AB5E1C2600}" presName="connTx" presStyleLbl="parChTrans1D2" presStyleIdx="3" presStyleCnt="5"/>
      <dgm:spPr/>
    </dgm:pt>
    <dgm:pt modelId="{07D29D29-80A3-402E-B5E7-EB59A2D29CB7}" type="pres">
      <dgm:prSet presAssocID="{C234D04C-0710-4F64-B777-20DB750C8476}" presName="root2" presStyleCnt="0"/>
      <dgm:spPr/>
    </dgm:pt>
    <dgm:pt modelId="{C39E2D4E-EC33-426E-8EC8-EA4A96F6FC3C}" type="pres">
      <dgm:prSet presAssocID="{C234D04C-0710-4F64-B777-20DB750C8476}" presName="LevelTwoTextNode" presStyleLbl="node2" presStyleIdx="3" presStyleCnt="5">
        <dgm:presLayoutVars>
          <dgm:chPref val="3"/>
        </dgm:presLayoutVars>
      </dgm:prSet>
      <dgm:spPr/>
    </dgm:pt>
    <dgm:pt modelId="{58B4F7DC-F917-45E1-A84E-A46B4F84779A}" type="pres">
      <dgm:prSet presAssocID="{C234D04C-0710-4F64-B777-20DB750C8476}" presName="level3hierChild" presStyleCnt="0"/>
      <dgm:spPr/>
    </dgm:pt>
    <dgm:pt modelId="{3B2F4BE6-CFE2-441D-83F2-82FEB8C00206}" type="pres">
      <dgm:prSet presAssocID="{4FD65601-5524-4310-9848-431EF7FFFD2F}" presName="conn2-1" presStyleLbl="parChTrans1D3" presStyleIdx="7" presStyleCnt="9"/>
      <dgm:spPr/>
    </dgm:pt>
    <dgm:pt modelId="{64DECEA3-0B5D-4650-A173-CE6A6F8E280D}" type="pres">
      <dgm:prSet presAssocID="{4FD65601-5524-4310-9848-431EF7FFFD2F}" presName="connTx" presStyleLbl="parChTrans1D3" presStyleIdx="7" presStyleCnt="9"/>
      <dgm:spPr/>
    </dgm:pt>
    <dgm:pt modelId="{B2BBB3CB-2073-444D-BF54-AF7428535DE1}" type="pres">
      <dgm:prSet presAssocID="{746CD50A-3A29-401F-B0ED-C8E599DA63AC}" presName="root2" presStyleCnt="0"/>
      <dgm:spPr/>
    </dgm:pt>
    <dgm:pt modelId="{3852C95C-7BBE-4751-8DB2-B3E00E2CFA35}" type="pres">
      <dgm:prSet presAssocID="{746CD50A-3A29-401F-B0ED-C8E599DA63AC}" presName="LevelTwoTextNode" presStyleLbl="node3" presStyleIdx="7" presStyleCnt="9">
        <dgm:presLayoutVars>
          <dgm:chPref val="3"/>
        </dgm:presLayoutVars>
      </dgm:prSet>
      <dgm:spPr/>
    </dgm:pt>
    <dgm:pt modelId="{83CE73BA-80CF-406B-84AE-2257C5704734}" type="pres">
      <dgm:prSet presAssocID="{746CD50A-3A29-401F-B0ED-C8E599DA63AC}" presName="level3hierChild" presStyleCnt="0"/>
      <dgm:spPr/>
    </dgm:pt>
    <dgm:pt modelId="{80EE86F0-4034-4EF1-BA1C-6D2FE8A19CAD}" type="pres">
      <dgm:prSet presAssocID="{85BFE1CE-C18A-40CC-AFCF-C9315D6325D2}" presName="conn2-1" presStyleLbl="parChTrans1D2" presStyleIdx="4" presStyleCnt="5"/>
      <dgm:spPr/>
    </dgm:pt>
    <dgm:pt modelId="{B4A78567-39B3-45E1-834B-B7F3B20123C5}" type="pres">
      <dgm:prSet presAssocID="{85BFE1CE-C18A-40CC-AFCF-C9315D6325D2}" presName="connTx" presStyleLbl="parChTrans1D2" presStyleIdx="4" presStyleCnt="5"/>
      <dgm:spPr/>
    </dgm:pt>
    <dgm:pt modelId="{232D3F27-D1BC-4469-AECB-B0E2563291C8}" type="pres">
      <dgm:prSet presAssocID="{9D54DED3-80B9-441A-A446-CF0A4091AA3C}" presName="root2" presStyleCnt="0"/>
      <dgm:spPr/>
    </dgm:pt>
    <dgm:pt modelId="{53739A50-0CA0-4958-83E3-73CC62104776}" type="pres">
      <dgm:prSet presAssocID="{9D54DED3-80B9-441A-A446-CF0A4091AA3C}" presName="LevelTwoTextNode" presStyleLbl="node2" presStyleIdx="4" presStyleCnt="5">
        <dgm:presLayoutVars>
          <dgm:chPref val="3"/>
        </dgm:presLayoutVars>
      </dgm:prSet>
      <dgm:spPr/>
    </dgm:pt>
    <dgm:pt modelId="{EEDAE34B-161D-47B3-AF27-C90BA1946049}" type="pres">
      <dgm:prSet presAssocID="{9D54DED3-80B9-441A-A446-CF0A4091AA3C}" presName="level3hierChild" presStyleCnt="0"/>
      <dgm:spPr/>
    </dgm:pt>
    <dgm:pt modelId="{78DA6BA2-80AE-46C2-9EB0-E87027529CB0}" type="pres">
      <dgm:prSet presAssocID="{396CCDB7-4F12-4BFE-A120-CD0F0E99A744}" presName="conn2-1" presStyleLbl="parChTrans1D3" presStyleIdx="8" presStyleCnt="9"/>
      <dgm:spPr/>
    </dgm:pt>
    <dgm:pt modelId="{98DDB1E0-D5A2-4F6A-8865-B60160FC4BC8}" type="pres">
      <dgm:prSet presAssocID="{396CCDB7-4F12-4BFE-A120-CD0F0E99A744}" presName="connTx" presStyleLbl="parChTrans1D3" presStyleIdx="8" presStyleCnt="9"/>
      <dgm:spPr/>
    </dgm:pt>
    <dgm:pt modelId="{A09F5E97-0717-4239-97F8-1D8918C03BB4}" type="pres">
      <dgm:prSet presAssocID="{D400874E-6D0E-4DD8-A6D6-3A87521F5BED}" presName="root2" presStyleCnt="0"/>
      <dgm:spPr/>
    </dgm:pt>
    <dgm:pt modelId="{99CDDD18-A938-4FD7-854A-413AAFDBE662}" type="pres">
      <dgm:prSet presAssocID="{D400874E-6D0E-4DD8-A6D6-3A87521F5BED}" presName="LevelTwoTextNode" presStyleLbl="node3" presStyleIdx="8" presStyleCnt="9">
        <dgm:presLayoutVars>
          <dgm:chPref val="3"/>
        </dgm:presLayoutVars>
      </dgm:prSet>
      <dgm:spPr/>
    </dgm:pt>
    <dgm:pt modelId="{0844A0A9-2CFE-4E42-80F8-50966F6C39AB}" type="pres">
      <dgm:prSet presAssocID="{D400874E-6D0E-4DD8-A6D6-3A87521F5BED}" presName="level3hierChild" presStyleCnt="0"/>
      <dgm:spPr/>
    </dgm:pt>
  </dgm:ptLst>
  <dgm:cxnLst>
    <dgm:cxn modelId="{408C2F4A-FCCF-4203-9584-773A9E512D6A}" type="presOf" srcId="{E860C1B5-E923-4250-89D5-30E2B883F53B}" destId="{9E2C34E9-D5E3-4C75-8DBE-15536EF8A624}" srcOrd="0" destOrd="0" presId="urn:microsoft.com/office/officeart/2008/layout/HorizontalMultiLevelHierarchy"/>
    <dgm:cxn modelId="{D2608F2A-5B7F-40AA-91DF-4570F5F71D2B}" type="presOf" srcId="{DBA49994-07AE-4940-8898-40B5FF061B4F}" destId="{CC4450F6-8A3A-4514-8471-C1AB5F3968D1}" srcOrd="0" destOrd="0" presId="urn:microsoft.com/office/officeart/2008/layout/HorizontalMultiLevelHierarchy"/>
    <dgm:cxn modelId="{71108CCE-358F-469C-A9E7-FD56E9D6A544}" type="presOf" srcId="{CB97F00B-4E91-4EB5-A1D8-BA56B81A3DEE}" destId="{6617041B-0536-4B4B-9565-8CCE49839878}" srcOrd="0" destOrd="0" presId="urn:microsoft.com/office/officeart/2008/layout/HorizontalMultiLevelHierarchy"/>
    <dgm:cxn modelId="{62205FC8-8E4D-41DF-B69D-2AE4BABED467}" srcId="{12A0E32C-88FE-46C9-AB2C-53FF03428C0F}" destId="{C7EC61EA-D647-4F4A-8D0E-40CCCCA568F2}" srcOrd="3" destOrd="0" parTransId="{44A146D7-1D50-4D71-B07B-9B0CF6DF71FE}" sibTransId="{48895FAB-FCFC-4716-8C3C-86E441DD65F9}"/>
    <dgm:cxn modelId="{F7ADA0A4-9D67-46B2-A086-95707948F9AF}" type="presOf" srcId="{9D54DED3-80B9-441A-A446-CF0A4091AA3C}" destId="{53739A50-0CA0-4958-83E3-73CC62104776}" srcOrd="0" destOrd="0" presId="urn:microsoft.com/office/officeart/2008/layout/HorizontalMultiLevelHierarchy"/>
    <dgm:cxn modelId="{799BC617-7B55-460A-B1FC-ABE3C7862A13}" type="presOf" srcId="{CB97F00B-4E91-4EB5-A1D8-BA56B81A3DEE}" destId="{161B400F-9B4D-45A4-95A7-D883AD4CF835}" srcOrd="1" destOrd="0" presId="urn:microsoft.com/office/officeart/2008/layout/HorizontalMultiLevelHierarchy"/>
    <dgm:cxn modelId="{189EACA5-8FC9-4278-BD56-B5CC5CC05FBD}" srcId="{1F53D197-3566-4B18-8FB1-06A674228610}" destId="{0759A017-9092-4699-BC30-131F7B9C3AB7}" srcOrd="0" destOrd="0" parTransId="{DBA49994-07AE-4940-8898-40B5FF061B4F}" sibTransId="{7808457A-556E-4C23-87AA-3987168F97F3}"/>
    <dgm:cxn modelId="{E751E267-970D-46E7-B0D3-4B9872213646}" type="presOf" srcId="{ACC9A349-E44E-4C40-87D4-052A7D74BACD}" destId="{E3D878A7-5954-458F-A50E-2E8BF47215A2}" srcOrd="1" destOrd="0" presId="urn:microsoft.com/office/officeart/2008/layout/HorizontalMultiLevelHierarchy"/>
    <dgm:cxn modelId="{D8F07E94-DF92-4073-9781-821E24B1D097}" type="presOf" srcId="{9E543054-1527-4066-8CDD-5530CF8E04DF}" destId="{9FFE10D7-821E-48DE-92AE-698208F64E47}" srcOrd="0" destOrd="0" presId="urn:microsoft.com/office/officeart/2008/layout/HorizontalMultiLevelHierarchy"/>
    <dgm:cxn modelId="{4E5DF63E-A998-40EA-90CC-A864753E98CA}" srcId="{9D54DED3-80B9-441A-A446-CF0A4091AA3C}" destId="{D400874E-6D0E-4DD8-A6D6-3A87521F5BED}" srcOrd="0" destOrd="0" parTransId="{396CCDB7-4F12-4BFE-A120-CD0F0E99A744}" sibTransId="{E88912AE-307C-4765-B650-C44B659D6B0D}"/>
    <dgm:cxn modelId="{18729B51-0E99-48EC-83D7-F98040C4CAAB}" type="presOf" srcId="{44A146D7-1D50-4D71-B07B-9B0CF6DF71FE}" destId="{694F73BA-7C50-4767-8DEE-ED19DE5EDE4D}" srcOrd="0" destOrd="0" presId="urn:microsoft.com/office/officeart/2008/layout/HorizontalMultiLevelHierarchy"/>
    <dgm:cxn modelId="{AD348673-2658-4022-8D0E-18A450997E3C}" type="presOf" srcId="{3B5A8991-7FE8-4468-8A10-6C2BC6B0B428}" destId="{68C136CE-B484-45F7-ABB9-35A177E035A0}" srcOrd="0" destOrd="0" presId="urn:microsoft.com/office/officeart/2008/layout/HorizontalMultiLevelHierarchy"/>
    <dgm:cxn modelId="{DB2DF56B-42CA-4BBA-8C37-1C9E3FD53E7C}" type="presOf" srcId="{2EFD536E-3165-4554-BE36-CD363268C384}" destId="{DC2210DD-7B29-4B86-8731-4DCCAD9AD10A}" srcOrd="0" destOrd="0" presId="urn:microsoft.com/office/officeart/2008/layout/HorizontalMultiLevelHierarchy"/>
    <dgm:cxn modelId="{5952F178-DD8D-4295-81E9-20612F2865F0}" type="presOf" srcId="{6214300F-6667-4B24-A676-F74D460ACA10}" destId="{8E373D64-1FC4-42FB-9E52-62290CFD2C7F}" srcOrd="0" destOrd="0" presId="urn:microsoft.com/office/officeart/2008/layout/HorizontalMultiLevelHierarchy"/>
    <dgm:cxn modelId="{21910045-1893-4B8E-AAD3-7406B2880DA8}" type="presOf" srcId="{2699DA08-D445-4A58-92B4-7448B116CBCC}" destId="{C134F4F2-4499-48BE-9164-B1059C202B85}" srcOrd="0" destOrd="0" presId="urn:microsoft.com/office/officeart/2008/layout/HorizontalMultiLevelHierarchy"/>
    <dgm:cxn modelId="{EA9C810B-55D2-4117-9F01-A35AE4E946B6}" type="presOf" srcId="{4FD65601-5524-4310-9848-431EF7FFFD2F}" destId="{3B2F4BE6-CFE2-441D-83F2-82FEB8C00206}" srcOrd="0" destOrd="0" presId="urn:microsoft.com/office/officeart/2008/layout/HorizontalMultiLevelHierarchy"/>
    <dgm:cxn modelId="{CF609CFC-2E23-46A1-B658-03B7725346B3}" type="presOf" srcId="{48C30FD1-12A5-424A-83FA-DD94484D2532}" destId="{DD9BF30F-20ED-4BDC-9D81-5FD7A9CBC90F}" srcOrd="0" destOrd="0" presId="urn:microsoft.com/office/officeart/2008/layout/HorizontalMultiLevelHierarchy"/>
    <dgm:cxn modelId="{ACFF848E-B2A2-4FB2-BF22-5112B8A424FE}" type="presOf" srcId="{85BFE1CE-C18A-40CC-AFCF-C9315D6325D2}" destId="{80EE86F0-4034-4EF1-BA1C-6D2FE8A19CAD}" srcOrd="0" destOrd="0" presId="urn:microsoft.com/office/officeart/2008/layout/HorizontalMultiLevelHierarchy"/>
    <dgm:cxn modelId="{9961FEFA-E9B2-4290-B47B-FDE5832BCEAB}" type="presOf" srcId="{DBA49994-07AE-4940-8898-40B5FF061B4F}" destId="{473B3FBE-5186-44DF-A39E-282339D375AA}" srcOrd="1" destOrd="0" presId="urn:microsoft.com/office/officeart/2008/layout/HorizontalMultiLevelHierarchy"/>
    <dgm:cxn modelId="{B93A58A8-0FC7-4AA1-BC37-0130F7E04953}" type="presOf" srcId="{27F53D78-314A-4E45-965A-15AB5E1C2600}" destId="{FB7C1365-2366-411E-B794-4C0682FCE679}" srcOrd="1" destOrd="0" presId="urn:microsoft.com/office/officeart/2008/layout/HorizontalMultiLevelHierarchy"/>
    <dgm:cxn modelId="{1CE97046-7A4B-4309-B03B-F057DAD87194}" type="presOf" srcId="{746CD50A-3A29-401F-B0ED-C8E599DA63AC}" destId="{3852C95C-7BBE-4751-8DB2-B3E00E2CFA35}" srcOrd="0" destOrd="0" presId="urn:microsoft.com/office/officeart/2008/layout/HorizontalMultiLevelHierarchy"/>
    <dgm:cxn modelId="{F65A5CA5-12BB-4BE4-BD48-AB6DD5AFE349}" type="presOf" srcId="{D400874E-6D0E-4DD8-A6D6-3A87521F5BED}" destId="{99CDDD18-A938-4FD7-854A-413AAFDBE662}" srcOrd="0" destOrd="0" presId="urn:microsoft.com/office/officeart/2008/layout/HorizontalMultiLevelHierarchy"/>
    <dgm:cxn modelId="{DA0F35B0-A172-46B9-90F0-3C6601693193}" type="presOf" srcId="{C832DD88-CD38-40BD-A8D1-F91377FC5F3E}" destId="{23BEE8C3-E204-44A3-B30D-6F535EF8DF63}" srcOrd="0" destOrd="0" presId="urn:microsoft.com/office/officeart/2008/layout/HorizontalMultiLevelHierarchy"/>
    <dgm:cxn modelId="{18616BCA-55E1-44D3-AF0C-1E898127406D}" type="presOf" srcId="{396CCDB7-4F12-4BFE-A120-CD0F0E99A744}" destId="{98DDB1E0-D5A2-4F6A-8865-B60160FC4BC8}" srcOrd="1" destOrd="0" presId="urn:microsoft.com/office/officeart/2008/layout/HorizontalMultiLevelHierarchy"/>
    <dgm:cxn modelId="{A1B2EB6E-5F32-4B80-9B5E-8CE892972929}" type="presOf" srcId="{3B5A8991-7FE8-4468-8A10-6C2BC6B0B428}" destId="{DB208D8D-9116-47EA-AE41-CEF75F5C67C4}" srcOrd="1" destOrd="0" presId="urn:microsoft.com/office/officeart/2008/layout/HorizontalMultiLevelHierarchy"/>
    <dgm:cxn modelId="{214083F6-D907-485E-8130-811EACD383E0}" srcId="{12A0E32C-88FE-46C9-AB2C-53FF03428C0F}" destId="{1CABA63A-70AC-42DA-8515-236D855E6F16}" srcOrd="0" destOrd="0" parTransId="{ACC9A349-E44E-4C40-87D4-052A7D74BACD}" sibTransId="{EBCFE3E2-9E63-4963-82CD-7702D4A57D59}"/>
    <dgm:cxn modelId="{0F8DB61E-0DA5-499C-901B-D78C91F84529}" srcId="{9E543054-1527-4066-8CDD-5530CF8E04DF}" destId="{48C30FD1-12A5-424A-83FA-DD94484D2532}" srcOrd="1" destOrd="0" parTransId="{9B73ECDB-0B6A-4A7A-8413-6309D93E937D}" sibTransId="{7890E4EB-B336-496B-9B73-D830D1F4A8F9}"/>
    <dgm:cxn modelId="{A2BFFA7B-95B9-41C9-8B94-B581B1B43554}" type="presOf" srcId="{85BFE1CE-C18A-40CC-AFCF-C9315D6325D2}" destId="{B4A78567-39B3-45E1-834B-B7F3B20123C5}" srcOrd="1" destOrd="0" presId="urn:microsoft.com/office/officeart/2008/layout/HorizontalMultiLevelHierarchy"/>
    <dgm:cxn modelId="{46601402-4346-4794-ACFA-EC6B695CB596}" srcId="{C234D04C-0710-4F64-B777-20DB750C8476}" destId="{746CD50A-3A29-401F-B0ED-C8E599DA63AC}" srcOrd="0" destOrd="0" parTransId="{4FD65601-5524-4310-9848-431EF7FFFD2F}" sibTransId="{62294BD2-BF3A-4CC2-B68A-AD16F617E2AA}"/>
    <dgm:cxn modelId="{6D715EAC-64BE-4928-AB70-63A7588E8111}" srcId="{596D564B-6943-43D7-81CF-4D1F36A01C9C}" destId="{9E543054-1527-4066-8CDD-5530CF8E04DF}" srcOrd="0" destOrd="0" parTransId="{9D9D3F79-5EDD-41C0-91C1-E47E6642F46B}" sibTransId="{E07EE50E-919E-4348-ADD8-58A680C8C719}"/>
    <dgm:cxn modelId="{CE8A65A2-6F66-4124-B8C6-9E1883E06326}" type="presOf" srcId="{596D564B-6943-43D7-81CF-4D1F36A01C9C}" destId="{11585DE3-7282-4BD1-9DCA-A60BC360E6B2}" srcOrd="0" destOrd="0" presId="urn:microsoft.com/office/officeart/2008/layout/HorizontalMultiLevelHierarchy"/>
    <dgm:cxn modelId="{DC2756CE-FDAA-4479-AB3F-69F8117CC4F7}" type="presOf" srcId="{1CABA63A-70AC-42DA-8515-236D855E6F16}" destId="{E2088CDA-636A-4CBE-BEF6-14AD5ED38D23}" srcOrd="0" destOrd="0" presId="urn:microsoft.com/office/officeart/2008/layout/HorizontalMultiLevelHierarchy"/>
    <dgm:cxn modelId="{1BA25D2A-4798-45FF-8E63-7B2FC7037C5F}" type="presOf" srcId="{44A146D7-1D50-4D71-B07B-9B0CF6DF71FE}" destId="{4B236119-4F7A-4BB6-901B-B5D018F3E14B}" srcOrd="1" destOrd="0" presId="urn:microsoft.com/office/officeart/2008/layout/HorizontalMultiLevelHierarchy"/>
    <dgm:cxn modelId="{DCF8A1DA-D98A-4240-912C-CD42D2297794}" type="presOf" srcId="{2EFD536E-3165-4554-BE36-CD363268C384}" destId="{BFEDCE22-D814-45B1-8CF0-8484238C03AD}" srcOrd="1" destOrd="0" presId="urn:microsoft.com/office/officeart/2008/layout/HorizontalMultiLevelHierarchy"/>
    <dgm:cxn modelId="{A7B581C4-B6D3-491E-A7F9-501F746F8805}" type="presOf" srcId="{C7EC61EA-D647-4F4A-8D0E-40CCCCA568F2}" destId="{BC648F36-5AB3-41B3-BB03-47DD2A21D717}" srcOrd="0" destOrd="0" presId="urn:microsoft.com/office/officeart/2008/layout/HorizontalMultiLevelHierarchy"/>
    <dgm:cxn modelId="{9AD6EFDD-E8D7-4702-A7BD-4D5FD315BFD6}" srcId="{9E543054-1527-4066-8CDD-5530CF8E04DF}" destId="{12A0E32C-88FE-46C9-AB2C-53FF03428C0F}" srcOrd="0" destOrd="0" parTransId="{2EFD536E-3165-4554-BE36-CD363268C384}" sibTransId="{8B1B3AC7-9C4F-4EB5-B5BF-35D144E7904F}"/>
    <dgm:cxn modelId="{3C9148BB-FA51-438E-B2C8-ED0E8E4A1441}" srcId="{48C30FD1-12A5-424A-83FA-DD94484D2532}" destId="{E860C1B5-E923-4250-89D5-30E2B883F53B}" srcOrd="0" destOrd="0" parTransId="{CB97F00B-4E91-4EB5-A1D8-BA56B81A3DEE}" sibTransId="{9701C36B-5D32-4658-83A2-3BBDB9267C3C}"/>
    <dgm:cxn modelId="{AA45DF29-FA1D-4262-AC6B-9E14688FD94A}" type="presOf" srcId="{9B73ECDB-0B6A-4A7A-8413-6309D93E937D}" destId="{D242A4C7-4B6B-4B71-AD7B-26B665642194}" srcOrd="0" destOrd="0" presId="urn:microsoft.com/office/officeart/2008/layout/HorizontalMultiLevelHierarchy"/>
    <dgm:cxn modelId="{4075EC9A-4B87-4133-80AA-3B4B79917D5D}" srcId="{12A0E32C-88FE-46C9-AB2C-53FF03428C0F}" destId="{33B6C96A-3F2F-4D4A-8355-3228B4209819}" srcOrd="1" destOrd="0" parTransId="{E3D58F66-FB24-49F4-8C92-2A146BEDE5E4}" sibTransId="{084AFC52-AB0E-4CAB-A69D-87E77D99D27F}"/>
    <dgm:cxn modelId="{243CD736-73B3-4F32-BBD7-0D69284D1F37}" type="presOf" srcId="{ACC9A349-E44E-4C40-87D4-052A7D74BACD}" destId="{6AA64668-C8EB-48B9-9040-F4C70F4E6A1A}" srcOrd="0" destOrd="0" presId="urn:microsoft.com/office/officeart/2008/layout/HorizontalMultiLevelHierarchy"/>
    <dgm:cxn modelId="{7B33D166-7354-4858-B065-57949BAAE046}" type="presOf" srcId="{12A0E32C-88FE-46C9-AB2C-53FF03428C0F}" destId="{D2BD75FE-69D0-41D4-8E37-E848410A23F4}" srcOrd="0" destOrd="0" presId="urn:microsoft.com/office/officeart/2008/layout/HorizontalMultiLevelHierarchy"/>
    <dgm:cxn modelId="{CC613F8E-9AA6-45B6-94FF-2D0D3DF89094}" type="presOf" srcId="{4FD65601-5524-4310-9848-431EF7FFFD2F}" destId="{64DECEA3-0B5D-4650-A173-CE6A6F8E280D}" srcOrd="1" destOrd="0" presId="urn:microsoft.com/office/officeart/2008/layout/HorizontalMultiLevelHierarchy"/>
    <dgm:cxn modelId="{7E6F3E8D-C619-4EBA-A12D-04D4E58050E4}" srcId="{9E543054-1527-4066-8CDD-5530CF8E04DF}" destId="{9D54DED3-80B9-441A-A446-CF0A4091AA3C}" srcOrd="4" destOrd="0" parTransId="{85BFE1CE-C18A-40CC-AFCF-C9315D6325D2}" sibTransId="{030D17A6-CF20-4394-A7C3-3719C13FFCF6}"/>
    <dgm:cxn modelId="{E8C24EC8-E6C1-4CFF-BA4C-BD6BB3F22744}" type="presOf" srcId="{C234D04C-0710-4F64-B777-20DB750C8476}" destId="{C39E2D4E-EC33-426E-8EC8-EA4A96F6FC3C}" srcOrd="0" destOrd="0" presId="urn:microsoft.com/office/officeart/2008/layout/HorizontalMultiLevelHierarchy"/>
    <dgm:cxn modelId="{C4D26A6F-C2E0-4201-98D8-4007012C76B2}" type="presOf" srcId="{F168DE8B-0CD2-471F-A966-E89B391FED3B}" destId="{2B6019B8-A8C3-4E22-8E2E-CBA83311DC9E}" srcOrd="0" destOrd="0" presId="urn:microsoft.com/office/officeart/2008/layout/HorizontalMultiLevelHierarchy"/>
    <dgm:cxn modelId="{1AC13E96-C2FA-4E9F-9669-E8D681A2DB78}" type="presOf" srcId="{27F53D78-314A-4E45-965A-15AB5E1C2600}" destId="{B5A49D09-8C6D-4D24-ACCD-DBD622EAEBF9}" srcOrd="0" destOrd="0" presId="urn:microsoft.com/office/officeart/2008/layout/HorizontalMultiLevelHierarchy"/>
    <dgm:cxn modelId="{964F66BD-7963-4556-90B6-97480CE22C50}" srcId="{9E543054-1527-4066-8CDD-5530CF8E04DF}" destId="{1F53D197-3566-4B18-8FB1-06A674228610}" srcOrd="2" destOrd="0" parTransId="{2699DA08-D445-4A58-92B4-7448B116CBCC}" sibTransId="{C4D86D45-EC03-43D3-B217-57DF74536889}"/>
    <dgm:cxn modelId="{AE3F67D4-9E77-4557-9BC1-681D82212E1C}" type="presOf" srcId="{E3D58F66-FB24-49F4-8C92-2A146BEDE5E4}" destId="{9897BCB1-5CB2-4371-B2B1-8A54FE58EE05}" srcOrd="1" destOrd="0" presId="urn:microsoft.com/office/officeart/2008/layout/HorizontalMultiLevelHierarchy"/>
    <dgm:cxn modelId="{E4D65322-1058-4239-91B4-6321C51E359B}" type="presOf" srcId="{33B6C96A-3F2F-4D4A-8355-3228B4209819}" destId="{74A29F47-7266-4610-9973-3F5B5D383096}" srcOrd="0" destOrd="0" presId="urn:microsoft.com/office/officeart/2008/layout/HorizontalMultiLevelHierarchy"/>
    <dgm:cxn modelId="{39C5025C-1442-42AE-AF40-6977EE2951A5}" type="presOf" srcId="{1F53D197-3566-4B18-8FB1-06A674228610}" destId="{B92F4996-92D9-48F3-A64E-2AE2DFBA0579}" srcOrd="0" destOrd="0" presId="urn:microsoft.com/office/officeart/2008/layout/HorizontalMultiLevelHierarchy"/>
    <dgm:cxn modelId="{200F22E8-131B-4C5E-B215-01475FACC8C9}" type="presOf" srcId="{6214300F-6667-4B24-A676-F74D460ACA10}" destId="{C515EF11-6499-45F2-A397-19CCA34D7B4D}" srcOrd="1" destOrd="0" presId="urn:microsoft.com/office/officeart/2008/layout/HorizontalMultiLevelHierarchy"/>
    <dgm:cxn modelId="{967B1765-7847-49A9-880F-610D5615A01E}" srcId="{12A0E32C-88FE-46C9-AB2C-53FF03428C0F}" destId="{C832DD88-CD38-40BD-A8D1-F91377FC5F3E}" srcOrd="4" destOrd="0" parTransId="{3B5A8991-7FE8-4468-8A10-6C2BC6B0B428}" sibTransId="{D9F3E159-A80F-4EAA-9E74-219328F10B73}"/>
    <dgm:cxn modelId="{86ECF894-46FD-42FF-925D-CD877FB3FB19}" type="presOf" srcId="{9B73ECDB-0B6A-4A7A-8413-6309D93E937D}" destId="{42FB09F2-672E-45EC-BDF8-EBFE2900C48D}" srcOrd="1" destOrd="0" presId="urn:microsoft.com/office/officeart/2008/layout/HorizontalMultiLevelHierarchy"/>
    <dgm:cxn modelId="{1BD95FDD-6EC9-464E-98FB-97D38D9A231F}" type="presOf" srcId="{2699DA08-D445-4A58-92B4-7448B116CBCC}" destId="{B5A15234-D247-4A1B-B991-7E86D520B2A4}" srcOrd="1" destOrd="0" presId="urn:microsoft.com/office/officeart/2008/layout/HorizontalMultiLevelHierarchy"/>
    <dgm:cxn modelId="{0BB43EAF-DFFB-445F-A093-99CC4AF343F5}" type="presOf" srcId="{E3D58F66-FB24-49F4-8C92-2A146BEDE5E4}" destId="{2D5D4E74-BBE4-473B-821D-E88D079ACB31}" srcOrd="0" destOrd="0" presId="urn:microsoft.com/office/officeart/2008/layout/HorizontalMultiLevelHierarchy"/>
    <dgm:cxn modelId="{D21DB5FC-B131-426B-B7CC-C33289FBB913}" type="presOf" srcId="{0759A017-9092-4699-BC30-131F7B9C3AB7}" destId="{9CDBAF74-B749-4ACC-A510-334B48872B98}" srcOrd="0" destOrd="0" presId="urn:microsoft.com/office/officeart/2008/layout/HorizontalMultiLevelHierarchy"/>
    <dgm:cxn modelId="{DB80E2EA-B7A8-4EF4-B766-449E9EF9C120}" type="presOf" srcId="{396CCDB7-4F12-4BFE-A120-CD0F0E99A744}" destId="{78DA6BA2-80AE-46C2-9EB0-E87027529CB0}" srcOrd="0" destOrd="0" presId="urn:microsoft.com/office/officeart/2008/layout/HorizontalMultiLevelHierarchy"/>
    <dgm:cxn modelId="{78642927-C224-413B-B151-6AA081643F05}" srcId="{9E543054-1527-4066-8CDD-5530CF8E04DF}" destId="{C234D04C-0710-4F64-B777-20DB750C8476}" srcOrd="3" destOrd="0" parTransId="{27F53D78-314A-4E45-965A-15AB5E1C2600}" sibTransId="{E745DA59-F6A5-425C-B76C-48E27C9DF4CE}"/>
    <dgm:cxn modelId="{2AD0D1E2-7260-4E12-9B77-832753486AF3}" srcId="{12A0E32C-88FE-46C9-AB2C-53FF03428C0F}" destId="{F168DE8B-0CD2-471F-A966-E89B391FED3B}" srcOrd="2" destOrd="0" parTransId="{6214300F-6667-4B24-A676-F74D460ACA10}" sibTransId="{F9DAD8A1-90E9-4E62-8382-97CB066DA571}"/>
    <dgm:cxn modelId="{1B563C94-F1BD-454D-9F74-2B4F185C0573}" type="presParOf" srcId="{11585DE3-7282-4BD1-9DCA-A60BC360E6B2}" destId="{1AF4C561-9B1E-4A81-A51C-43BB75D73A83}" srcOrd="0" destOrd="0" presId="urn:microsoft.com/office/officeart/2008/layout/HorizontalMultiLevelHierarchy"/>
    <dgm:cxn modelId="{ED7C660C-F7FD-407D-9221-BB8450BE51CB}" type="presParOf" srcId="{1AF4C561-9B1E-4A81-A51C-43BB75D73A83}" destId="{9FFE10D7-821E-48DE-92AE-698208F64E47}" srcOrd="0" destOrd="0" presId="urn:microsoft.com/office/officeart/2008/layout/HorizontalMultiLevelHierarchy"/>
    <dgm:cxn modelId="{DA7D041C-3BED-4E7D-BE81-20C4FCC3B6CB}" type="presParOf" srcId="{1AF4C561-9B1E-4A81-A51C-43BB75D73A83}" destId="{C10A6E2F-9C2F-4EB3-AA8E-42F743CC3BBC}" srcOrd="1" destOrd="0" presId="urn:microsoft.com/office/officeart/2008/layout/HorizontalMultiLevelHierarchy"/>
    <dgm:cxn modelId="{18F576F7-8055-4B10-A74F-95175315DFFC}" type="presParOf" srcId="{C10A6E2F-9C2F-4EB3-AA8E-42F743CC3BBC}" destId="{DC2210DD-7B29-4B86-8731-4DCCAD9AD10A}" srcOrd="0" destOrd="0" presId="urn:microsoft.com/office/officeart/2008/layout/HorizontalMultiLevelHierarchy"/>
    <dgm:cxn modelId="{62BEF454-12D1-467E-9A1B-445822C823DA}" type="presParOf" srcId="{DC2210DD-7B29-4B86-8731-4DCCAD9AD10A}" destId="{BFEDCE22-D814-45B1-8CF0-8484238C03AD}" srcOrd="0" destOrd="0" presId="urn:microsoft.com/office/officeart/2008/layout/HorizontalMultiLevelHierarchy"/>
    <dgm:cxn modelId="{F5CBBABC-7F5B-42DE-AF8D-AF18DD659021}" type="presParOf" srcId="{C10A6E2F-9C2F-4EB3-AA8E-42F743CC3BBC}" destId="{FED85355-1FAF-4F42-B498-4E508E799650}" srcOrd="1" destOrd="0" presId="urn:microsoft.com/office/officeart/2008/layout/HorizontalMultiLevelHierarchy"/>
    <dgm:cxn modelId="{A320B251-A0E8-42AA-A27F-47A7CBAD626F}" type="presParOf" srcId="{FED85355-1FAF-4F42-B498-4E508E799650}" destId="{D2BD75FE-69D0-41D4-8E37-E848410A23F4}" srcOrd="0" destOrd="0" presId="urn:microsoft.com/office/officeart/2008/layout/HorizontalMultiLevelHierarchy"/>
    <dgm:cxn modelId="{BF9840D4-86FC-4A48-8188-777A09A5C9CB}" type="presParOf" srcId="{FED85355-1FAF-4F42-B498-4E508E799650}" destId="{D179193F-7F91-403D-9261-3F7A50161C53}" srcOrd="1" destOrd="0" presId="urn:microsoft.com/office/officeart/2008/layout/HorizontalMultiLevelHierarchy"/>
    <dgm:cxn modelId="{B54B0FED-E547-4BD8-BB27-DC985386E5F6}" type="presParOf" srcId="{D179193F-7F91-403D-9261-3F7A50161C53}" destId="{6AA64668-C8EB-48B9-9040-F4C70F4E6A1A}" srcOrd="0" destOrd="0" presId="urn:microsoft.com/office/officeart/2008/layout/HorizontalMultiLevelHierarchy"/>
    <dgm:cxn modelId="{6A61899A-2CF7-4FCD-AA85-B0F3075F959F}" type="presParOf" srcId="{6AA64668-C8EB-48B9-9040-F4C70F4E6A1A}" destId="{E3D878A7-5954-458F-A50E-2E8BF47215A2}" srcOrd="0" destOrd="0" presId="urn:microsoft.com/office/officeart/2008/layout/HorizontalMultiLevelHierarchy"/>
    <dgm:cxn modelId="{1496A8D2-935C-4A7E-BD13-BA4BC46451FB}" type="presParOf" srcId="{D179193F-7F91-403D-9261-3F7A50161C53}" destId="{832BBF96-3E81-444C-838C-DA4819403AB8}" srcOrd="1" destOrd="0" presId="urn:microsoft.com/office/officeart/2008/layout/HorizontalMultiLevelHierarchy"/>
    <dgm:cxn modelId="{63F2E84C-F47D-4A73-A25A-F84CC217D7FE}" type="presParOf" srcId="{832BBF96-3E81-444C-838C-DA4819403AB8}" destId="{E2088CDA-636A-4CBE-BEF6-14AD5ED38D23}" srcOrd="0" destOrd="0" presId="urn:microsoft.com/office/officeart/2008/layout/HorizontalMultiLevelHierarchy"/>
    <dgm:cxn modelId="{3049DF23-6414-4BC6-B394-98B5545CCC5A}" type="presParOf" srcId="{832BBF96-3E81-444C-838C-DA4819403AB8}" destId="{0703237C-D81B-4CBC-AF33-715B3D4D9B4A}" srcOrd="1" destOrd="0" presId="urn:microsoft.com/office/officeart/2008/layout/HorizontalMultiLevelHierarchy"/>
    <dgm:cxn modelId="{57968791-EC4B-4DF4-83A2-4995185D7AF7}" type="presParOf" srcId="{D179193F-7F91-403D-9261-3F7A50161C53}" destId="{2D5D4E74-BBE4-473B-821D-E88D079ACB31}" srcOrd="2" destOrd="0" presId="urn:microsoft.com/office/officeart/2008/layout/HorizontalMultiLevelHierarchy"/>
    <dgm:cxn modelId="{D2FBBC2C-49BA-4187-8E4C-224DDE472AE2}" type="presParOf" srcId="{2D5D4E74-BBE4-473B-821D-E88D079ACB31}" destId="{9897BCB1-5CB2-4371-B2B1-8A54FE58EE05}" srcOrd="0" destOrd="0" presId="urn:microsoft.com/office/officeart/2008/layout/HorizontalMultiLevelHierarchy"/>
    <dgm:cxn modelId="{BBF82C34-CE8E-4DD9-83A1-EDBE6128CFFB}" type="presParOf" srcId="{D179193F-7F91-403D-9261-3F7A50161C53}" destId="{E9DF11F0-4503-43AD-9545-2D9314904842}" srcOrd="3" destOrd="0" presId="urn:microsoft.com/office/officeart/2008/layout/HorizontalMultiLevelHierarchy"/>
    <dgm:cxn modelId="{4DA74257-4702-4881-B58C-FB7FE16265AA}" type="presParOf" srcId="{E9DF11F0-4503-43AD-9545-2D9314904842}" destId="{74A29F47-7266-4610-9973-3F5B5D383096}" srcOrd="0" destOrd="0" presId="urn:microsoft.com/office/officeart/2008/layout/HorizontalMultiLevelHierarchy"/>
    <dgm:cxn modelId="{D41ADC2B-DCD3-4A35-AEF6-BBD20BFAF706}" type="presParOf" srcId="{E9DF11F0-4503-43AD-9545-2D9314904842}" destId="{0BC18943-B415-4B3A-93CE-2345E3FDF176}" srcOrd="1" destOrd="0" presId="urn:microsoft.com/office/officeart/2008/layout/HorizontalMultiLevelHierarchy"/>
    <dgm:cxn modelId="{A03FE3E3-6BA3-497D-ACD2-AD1D17D131E2}" type="presParOf" srcId="{D179193F-7F91-403D-9261-3F7A50161C53}" destId="{8E373D64-1FC4-42FB-9E52-62290CFD2C7F}" srcOrd="4" destOrd="0" presId="urn:microsoft.com/office/officeart/2008/layout/HorizontalMultiLevelHierarchy"/>
    <dgm:cxn modelId="{BB6A92A9-3A61-4F20-838B-47E184E02651}" type="presParOf" srcId="{8E373D64-1FC4-42FB-9E52-62290CFD2C7F}" destId="{C515EF11-6499-45F2-A397-19CCA34D7B4D}" srcOrd="0" destOrd="0" presId="urn:microsoft.com/office/officeart/2008/layout/HorizontalMultiLevelHierarchy"/>
    <dgm:cxn modelId="{631CF45A-1427-49D2-B510-4C3FC8F478C9}" type="presParOf" srcId="{D179193F-7F91-403D-9261-3F7A50161C53}" destId="{BDE8AA46-95E0-4489-BD19-01E844E062B4}" srcOrd="5" destOrd="0" presId="urn:microsoft.com/office/officeart/2008/layout/HorizontalMultiLevelHierarchy"/>
    <dgm:cxn modelId="{63BD2BB0-93E3-47EC-82EE-20BCA31DC53F}" type="presParOf" srcId="{BDE8AA46-95E0-4489-BD19-01E844E062B4}" destId="{2B6019B8-A8C3-4E22-8E2E-CBA83311DC9E}" srcOrd="0" destOrd="0" presId="urn:microsoft.com/office/officeart/2008/layout/HorizontalMultiLevelHierarchy"/>
    <dgm:cxn modelId="{B396F99D-F5C3-42B7-93C8-BDCAEA9A9B13}" type="presParOf" srcId="{BDE8AA46-95E0-4489-BD19-01E844E062B4}" destId="{268CD39C-4D53-4932-AF57-219751EF7F58}" srcOrd="1" destOrd="0" presId="urn:microsoft.com/office/officeart/2008/layout/HorizontalMultiLevelHierarchy"/>
    <dgm:cxn modelId="{98C4CDD9-85AE-489B-AFF5-B0D9800E0664}" type="presParOf" srcId="{D179193F-7F91-403D-9261-3F7A50161C53}" destId="{694F73BA-7C50-4767-8DEE-ED19DE5EDE4D}" srcOrd="6" destOrd="0" presId="urn:microsoft.com/office/officeart/2008/layout/HorizontalMultiLevelHierarchy"/>
    <dgm:cxn modelId="{D8F9D671-D988-46C1-8EF1-196ECFDCE8BC}" type="presParOf" srcId="{694F73BA-7C50-4767-8DEE-ED19DE5EDE4D}" destId="{4B236119-4F7A-4BB6-901B-B5D018F3E14B}" srcOrd="0" destOrd="0" presId="urn:microsoft.com/office/officeart/2008/layout/HorizontalMultiLevelHierarchy"/>
    <dgm:cxn modelId="{A9693C8A-77DE-4666-9E85-F7978752D479}" type="presParOf" srcId="{D179193F-7F91-403D-9261-3F7A50161C53}" destId="{5400FB2E-C732-458B-B999-86BB42F14E9A}" srcOrd="7" destOrd="0" presId="urn:microsoft.com/office/officeart/2008/layout/HorizontalMultiLevelHierarchy"/>
    <dgm:cxn modelId="{5155CCC8-CB6D-4A0A-B9CF-2A50D163F85C}" type="presParOf" srcId="{5400FB2E-C732-458B-B999-86BB42F14E9A}" destId="{BC648F36-5AB3-41B3-BB03-47DD2A21D717}" srcOrd="0" destOrd="0" presId="urn:microsoft.com/office/officeart/2008/layout/HorizontalMultiLevelHierarchy"/>
    <dgm:cxn modelId="{BFF3A228-3EB5-436E-B075-01B861B1DF6E}" type="presParOf" srcId="{5400FB2E-C732-458B-B999-86BB42F14E9A}" destId="{59EFFF80-C132-4007-86FD-CDEDBADCE04B}" srcOrd="1" destOrd="0" presId="urn:microsoft.com/office/officeart/2008/layout/HorizontalMultiLevelHierarchy"/>
    <dgm:cxn modelId="{019F59FA-8707-4827-BA50-1A9E24F97718}" type="presParOf" srcId="{D179193F-7F91-403D-9261-3F7A50161C53}" destId="{68C136CE-B484-45F7-ABB9-35A177E035A0}" srcOrd="8" destOrd="0" presId="urn:microsoft.com/office/officeart/2008/layout/HorizontalMultiLevelHierarchy"/>
    <dgm:cxn modelId="{4385A07B-1DAE-4FE8-ADA1-669C7AA4F3AF}" type="presParOf" srcId="{68C136CE-B484-45F7-ABB9-35A177E035A0}" destId="{DB208D8D-9116-47EA-AE41-CEF75F5C67C4}" srcOrd="0" destOrd="0" presId="urn:microsoft.com/office/officeart/2008/layout/HorizontalMultiLevelHierarchy"/>
    <dgm:cxn modelId="{D71D5250-C3D6-426E-959C-1DCF7E650AEE}" type="presParOf" srcId="{D179193F-7F91-403D-9261-3F7A50161C53}" destId="{AC400434-A04C-41FA-AF11-88EBDDC20F88}" srcOrd="9" destOrd="0" presId="urn:microsoft.com/office/officeart/2008/layout/HorizontalMultiLevelHierarchy"/>
    <dgm:cxn modelId="{F8E90BE0-9290-4DDD-A585-43AC6F7E2A1E}" type="presParOf" srcId="{AC400434-A04C-41FA-AF11-88EBDDC20F88}" destId="{23BEE8C3-E204-44A3-B30D-6F535EF8DF63}" srcOrd="0" destOrd="0" presId="urn:microsoft.com/office/officeart/2008/layout/HorizontalMultiLevelHierarchy"/>
    <dgm:cxn modelId="{1E70AA5B-937D-4B32-BFC2-A1D519253F50}" type="presParOf" srcId="{AC400434-A04C-41FA-AF11-88EBDDC20F88}" destId="{FAE9BDFA-0E65-469A-ADA3-6FC2EB0BDC76}" srcOrd="1" destOrd="0" presId="urn:microsoft.com/office/officeart/2008/layout/HorizontalMultiLevelHierarchy"/>
    <dgm:cxn modelId="{AE5686A4-30F4-4059-8FA3-0ED4D7CA52AF}" type="presParOf" srcId="{C10A6E2F-9C2F-4EB3-AA8E-42F743CC3BBC}" destId="{D242A4C7-4B6B-4B71-AD7B-26B665642194}" srcOrd="2" destOrd="0" presId="urn:microsoft.com/office/officeart/2008/layout/HorizontalMultiLevelHierarchy"/>
    <dgm:cxn modelId="{97E6C9F9-A52A-4D00-A620-C6A8C0938B65}" type="presParOf" srcId="{D242A4C7-4B6B-4B71-AD7B-26B665642194}" destId="{42FB09F2-672E-45EC-BDF8-EBFE2900C48D}" srcOrd="0" destOrd="0" presId="urn:microsoft.com/office/officeart/2008/layout/HorizontalMultiLevelHierarchy"/>
    <dgm:cxn modelId="{D75EC8C3-7AEF-4650-ABFC-2EE1A02CABE3}" type="presParOf" srcId="{C10A6E2F-9C2F-4EB3-AA8E-42F743CC3BBC}" destId="{45495D72-9874-4527-B024-AF902CD93943}" srcOrd="3" destOrd="0" presId="urn:microsoft.com/office/officeart/2008/layout/HorizontalMultiLevelHierarchy"/>
    <dgm:cxn modelId="{BFDF6E7D-2113-4CAC-A2DC-B2D99E5818A1}" type="presParOf" srcId="{45495D72-9874-4527-B024-AF902CD93943}" destId="{DD9BF30F-20ED-4BDC-9D81-5FD7A9CBC90F}" srcOrd="0" destOrd="0" presId="urn:microsoft.com/office/officeart/2008/layout/HorizontalMultiLevelHierarchy"/>
    <dgm:cxn modelId="{F5C0061E-0E11-448E-AA6C-4A02862E6B14}" type="presParOf" srcId="{45495D72-9874-4527-B024-AF902CD93943}" destId="{AE78CE26-3B72-47F6-BC04-6869D3C36869}" srcOrd="1" destOrd="0" presId="urn:microsoft.com/office/officeart/2008/layout/HorizontalMultiLevelHierarchy"/>
    <dgm:cxn modelId="{CC7D46BD-4EBE-4A50-9C77-B35435DDEB9D}" type="presParOf" srcId="{AE78CE26-3B72-47F6-BC04-6869D3C36869}" destId="{6617041B-0536-4B4B-9565-8CCE49839878}" srcOrd="0" destOrd="0" presId="urn:microsoft.com/office/officeart/2008/layout/HorizontalMultiLevelHierarchy"/>
    <dgm:cxn modelId="{B1DD4033-8167-4125-B4BF-C15C259E8B89}" type="presParOf" srcId="{6617041B-0536-4B4B-9565-8CCE49839878}" destId="{161B400F-9B4D-45A4-95A7-D883AD4CF835}" srcOrd="0" destOrd="0" presId="urn:microsoft.com/office/officeart/2008/layout/HorizontalMultiLevelHierarchy"/>
    <dgm:cxn modelId="{F0973834-87F5-49B4-B245-66C1FA5192A6}" type="presParOf" srcId="{AE78CE26-3B72-47F6-BC04-6869D3C36869}" destId="{C1958010-5A40-46A6-B0F7-EE9F4237CA0B}" srcOrd="1" destOrd="0" presId="urn:microsoft.com/office/officeart/2008/layout/HorizontalMultiLevelHierarchy"/>
    <dgm:cxn modelId="{4F02FE41-98DD-4C3B-932B-6B48D4BA119C}" type="presParOf" srcId="{C1958010-5A40-46A6-B0F7-EE9F4237CA0B}" destId="{9E2C34E9-D5E3-4C75-8DBE-15536EF8A624}" srcOrd="0" destOrd="0" presId="urn:microsoft.com/office/officeart/2008/layout/HorizontalMultiLevelHierarchy"/>
    <dgm:cxn modelId="{6EF347C5-9BD1-46E0-9B88-5F9B0145F682}" type="presParOf" srcId="{C1958010-5A40-46A6-B0F7-EE9F4237CA0B}" destId="{53D9CD4C-7778-4725-A726-27EE8CDAB8D6}" srcOrd="1" destOrd="0" presId="urn:microsoft.com/office/officeart/2008/layout/HorizontalMultiLevelHierarchy"/>
    <dgm:cxn modelId="{B891183F-0445-4E9E-8589-47C17ED141A5}" type="presParOf" srcId="{C10A6E2F-9C2F-4EB3-AA8E-42F743CC3BBC}" destId="{C134F4F2-4499-48BE-9164-B1059C202B85}" srcOrd="4" destOrd="0" presId="urn:microsoft.com/office/officeart/2008/layout/HorizontalMultiLevelHierarchy"/>
    <dgm:cxn modelId="{68AE1325-5359-48F6-87B2-9C3BE0BE81AD}" type="presParOf" srcId="{C134F4F2-4499-48BE-9164-B1059C202B85}" destId="{B5A15234-D247-4A1B-B991-7E86D520B2A4}" srcOrd="0" destOrd="0" presId="urn:microsoft.com/office/officeart/2008/layout/HorizontalMultiLevelHierarchy"/>
    <dgm:cxn modelId="{93027F7C-C334-4EB4-9A5E-39EEC250794B}" type="presParOf" srcId="{C10A6E2F-9C2F-4EB3-AA8E-42F743CC3BBC}" destId="{6E30941C-77BB-4398-A158-0350559DB7DA}" srcOrd="5" destOrd="0" presId="urn:microsoft.com/office/officeart/2008/layout/HorizontalMultiLevelHierarchy"/>
    <dgm:cxn modelId="{33ECC24D-F5F3-49D8-978D-22F66BA0DDBA}" type="presParOf" srcId="{6E30941C-77BB-4398-A158-0350559DB7DA}" destId="{B92F4996-92D9-48F3-A64E-2AE2DFBA0579}" srcOrd="0" destOrd="0" presId="urn:microsoft.com/office/officeart/2008/layout/HorizontalMultiLevelHierarchy"/>
    <dgm:cxn modelId="{2221DBE0-CAF2-4E7D-9971-E686B7D5D1EA}" type="presParOf" srcId="{6E30941C-77BB-4398-A158-0350559DB7DA}" destId="{08355B60-D620-446C-8D7F-FA118689B791}" srcOrd="1" destOrd="0" presId="urn:microsoft.com/office/officeart/2008/layout/HorizontalMultiLevelHierarchy"/>
    <dgm:cxn modelId="{76693E0C-03BF-4303-AA55-A6ABA9F5E565}" type="presParOf" srcId="{08355B60-D620-446C-8D7F-FA118689B791}" destId="{CC4450F6-8A3A-4514-8471-C1AB5F3968D1}" srcOrd="0" destOrd="0" presId="urn:microsoft.com/office/officeart/2008/layout/HorizontalMultiLevelHierarchy"/>
    <dgm:cxn modelId="{9A7B926C-6B63-4091-B263-0110929A9D8D}" type="presParOf" srcId="{CC4450F6-8A3A-4514-8471-C1AB5F3968D1}" destId="{473B3FBE-5186-44DF-A39E-282339D375AA}" srcOrd="0" destOrd="0" presId="urn:microsoft.com/office/officeart/2008/layout/HorizontalMultiLevelHierarchy"/>
    <dgm:cxn modelId="{BDA348F4-3B7C-45BB-A6D1-5E90DEC608ED}" type="presParOf" srcId="{08355B60-D620-446C-8D7F-FA118689B791}" destId="{88A130A1-7E96-4DE1-A80C-136C9600424D}" srcOrd="1" destOrd="0" presId="urn:microsoft.com/office/officeart/2008/layout/HorizontalMultiLevelHierarchy"/>
    <dgm:cxn modelId="{94A0A3D0-D14F-4A9E-853B-4610D9C2B00B}" type="presParOf" srcId="{88A130A1-7E96-4DE1-A80C-136C9600424D}" destId="{9CDBAF74-B749-4ACC-A510-334B48872B98}" srcOrd="0" destOrd="0" presId="urn:microsoft.com/office/officeart/2008/layout/HorizontalMultiLevelHierarchy"/>
    <dgm:cxn modelId="{5778B737-99B7-4188-A3EC-B8A29CFD72C4}" type="presParOf" srcId="{88A130A1-7E96-4DE1-A80C-136C9600424D}" destId="{062C2A6C-CBED-4C58-8564-6DF982127248}" srcOrd="1" destOrd="0" presId="urn:microsoft.com/office/officeart/2008/layout/HorizontalMultiLevelHierarchy"/>
    <dgm:cxn modelId="{27108098-4291-47FC-9FFD-0B5F324504BE}" type="presParOf" srcId="{C10A6E2F-9C2F-4EB3-AA8E-42F743CC3BBC}" destId="{B5A49D09-8C6D-4D24-ACCD-DBD622EAEBF9}" srcOrd="6" destOrd="0" presId="urn:microsoft.com/office/officeart/2008/layout/HorizontalMultiLevelHierarchy"/>
    <dgm:cxn modelId="{B742457E-9068-4E55-B0A0-B075A3AFFF09}" type="presParOf" srcId="{B5A49D09-8C6D-4D24-ACCD-DBD622EAEBF9}" destId="{FB7C1365-2366-411E-B794-4C0682FCE679}" srcOrd="0" destOrd="0" presId="urn:microsoft.com/office/officeart/2008/layout/HorizontalMultiLevelHierarchy"/>
    <dgm:cxn modelId="{CE2295F3-B597-4877-B3BE-017498C24865}" type="presParOf" srcId="{C10A6E2F-9C2F-4EB3-AA8E-42F743CC3BBC}" destId="{07D29D29-80A3-402E-B5E7-EB59A2D29CB7}" srcOrd="7" destOrd="0" presId="urn:microsoft.com/office/officeart/2008/layout/HorizontalMultiLevelHierarchy"/>
    <dgm:cxn modelId="{A7532FA2-0597-402C-9498-1423D0A6503B}" type="presParOf" srcId="{07D29D29-80A3-402E-B5E7-EB59A2D29CB7}" destId="{C39E2D4E-EC33-426E-8EC8-EA4A96F6FC3C}" srcOrd="0" destOrd="0" presId="urn:microsoft.com/office/officeart/2008/layout/HorizontalMultiLevelHierarchy"/>
    <dgm:cxn modelId="{7EC399B5-73D5-445B-AAE5-CAF2034A63D1}" type="presParOf" srcId="{07D29D29-80A3-402E-B5E7-EB59A2D29CB7}" destId="{58B4F7DC-F917-45E1-A84E-A46B4F84779A}" srcOrd="1" destOrd="0" presId="urn:microsoft.com/office/officeart/2008/layout/HorizontalMultiLevelHierarchy"/>
    <dgm:cxn modelId="{116785DC-8C1C-4B81-A49F-ACDCBA42B4C3}" type="presParOf" srcId="{58B4F7DC-F917-45E1-A84E-A46B4F84779A}" destId="{3B2F4BE6-CFE2-441D-83F2-82FEB8C00206}" srcOrd="0" destOrd="0" presId="urn:microsoft.com/office/officeart/2008/layout/HorizontalMultiLevelHierarchy"/>
    <dgm:cxn modelId="{56204EC0-C5AB-4829-B4D6-393416769F84}" type="presParOf" srcId="{3B2F4BE6-CFE2-441D-83F2-82FEB8C00206}" destId="{64DECEA3-0B5D-4650-A173-CE6A6F8E280D}" srcOrd="0" destOrd="0" presId="urn:microsoft.com/office/officeart/2008/layout/HorizontalMultiLevelHierarchy"/>
    <dgm:cxn modelId="{88A0BE34-4F5A-4A81-AF9D-747BA6894371}" type="presParOf" srcId="{58B4F7DC-F917-45E1-A84E-A46B4F84779A}" destId="{B2BBB3CB-2073-444D-BF54-AF7428535DE1}" srcOrd="1" destOrd="0" presId="urn:microsoft.com/office/officeart/2008/layout/HorizontalMultiLevelHierarchy"/>
    <dgm:cxn modelId="{925B1FF9-8AE8-4275-8B1C-D8B57B52089B}" type="presParOf" srcId="{B2BBB3CB-2073-444D-BF54-AF7428535DE1}" destId="{3852C95C-7BBE-4751-8DB2-B3E00E2CFA35}" srcOrd="0" destOrd="0" presId="urn:microsoft.com/office/officeart/2008/layout/HorizontalMultiLevelHierarchy"/>
    <dgm:cxn modelId="{98318958-79F6-493D-A7A1-4D0C86D58236}" type="presParOf" srcId="{B2BBB3CB-2073-444D-BF54-AF7428535DE1}" destId="{83CE73BA-80CF-406B-84AE-2257C5704734}" srcOrd="1" destOrd="0" presId="urn:microsoft.com/office/officeart/2008/layout/HorizontalMultiLevelHierarchy"/>
    <dgm:cxn modelId="{BB6A681E-8FFD-44F5-9951-99D2AE2A439A}" type="presParOf" srcId="{C10A6E2F-9C2F-4EB3-AA8E-42F743CC3BBC}" destId="{80EE86F0-4034-4EF1-BA1C-6D2FE8A19CAD}" srcOrd="8" destOrd="0" presId="urn:microsoft.com/office/officeart/2008/layout/HorizontalMultiLevelHierarchy"/>
    <dgm:cxn modelId="{7618ED46-1C29-4CD6-A128-5C35F274F8AD}" type="presParOf" srcId="{80EE86F0-4034-4EF1-BA1C-6D2FE8A19CAD}" destId="{B4A78567-39B3-45E1-834B-B7F3B20123C5}" srcOrd="0" destOrd="0" presId="urn:microsoft.com/office/officeart/2008/layout/HorizontalMultiLevelHierarchy"/>
    <dgm:cxn modelId="{75122C14-8217-4E4C-BDA3-30E599E229A3}" type="presParOf" srcId="{C10A6E2F-9C2F-4EB3-AA8E-42F743CC3BBC}" destId="{232D3F27-D1BC-4469-AECB-B0E2563291C8}" srcOrd="9" destOrd="0" presId="urn:microsoft.com/office/officeart/2008/layout/HorizontalMultiLevelHierarchy"/>
    <dgm:cxn modelId="{57171BC2-5904-49BC-BA7F-369551E3B31A}" type="presParOf" srcId="{232D3F27-D1BC-4469-AECB-B0E2563291C8}" destId="{53739A50-0CA0-4958-83E3-73CC62104776}" srcOrd="0" destOrd="0" presId="urn:microsoft.com/office/officeart/2008/layout/HorizontalMultiLevelHierarchy"/>
    <dgm:cxn modelId="{6E993427-9E62-4BC5-B68C-4B28DAB3709D}" type="presParOf" srcId="{232D3F27-D1BC-4469-AECB-B0E2563291C8}" destId="{EEDAE34B-161D-47B3-AF27-C90BA1946049}" srcOrd="1" destOrd="0" presId="urn:microsoft.com/office/officeart/2008/layout/HorizontalMultiLevelHierarchy"/>
    <dgm:cxn modelId="{107040B8-5A49-475C-8171-B424CD3AE10D}" type="presParOf" srcId="{EEDAE34B-161D-47B3-AF27-C90BA1946049}" destId="{78DA6BA2-80AE-46C2-9EB0-E87027529CB0}" srcOrd="0" destOrd="0" presId="urn:microsoft.com/office/officeart/2008/layout/HorizontalMultiLevelHierarchy"/>
    <dgm:cxn modelId="{390146BB-7766-4835-B5AF-A672A65227A5}" type="presParOf" srcId="{78DA6BA2-80AE-46C2-9EB0-E87027529CB0}" destId="{98DDB1E0-D5A2-4F6A-8865-B60160FC4BC8}" srcOrd="0" destOrd="0" presId="urn:microsoft.com/office/officeart/2008/layout/HorizontalMultiLevelHierarchy"/>
    <dgm:cxn modelId="{150CC0BD-2E2A-499E-8C1A-BB9CBE37B024}" type="presParOf" srcId="{EEDAE34B-161D-47B3-AF27-C90BA1946049}" destId="{A09F5E97-0717-4239-97F8-1D8918C03BB4}" srcOrd="1" destOrd="0" presId="urn:microsoft.com/office/officeart/2008/layout/HorizontalMultiLevelHierarchy"/>
    <dgm:cxn modelId="{E359A8AA-22D3-4EDA-93CE-908FA6FD4FDD}" type="presParOf" srcId="{A09F5E97-0717-4239-97F8-1D8918C03BB4}" destId="{99CDDD18-A938-4FD7-854A-413AAFDBE662}" srcOrd="0" destOrd="0" presId="urn:microsoft.com/office/officeart/2008/layout/HorizontalMultiLevelHierarchy"/>
    <dgm:cxn modelId="{76382739-F780-448E-8831-19942DFC9390}" type="presParOf" srcId="{A09F5E97-0717-4239-97F8-1D8918C03BB4}" destId="{0844A0A9-2CFE-4E42-80F8-50966F6C39A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DA6BA2-80AE-46C2-9EB0-E87027529CB0}">
      <dsp:nvSpPr>
        <dsp:cNvPr id="0" name=""/>
        <dsp:cNvSpPr/>
      </dsp:nvSpPr>
      <dsp:spPr>
        <a:xfrm>
          <a:off x="5541333" y="5911358"/>
          <a:ext cx="37199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1995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18031" y="5947778"/>
        <a:ext cx="18599" cy="18599"/>
      </dsp:txXfrm>
    </dsp:sp>
    <dsp:sp modelId="{80EE86F0-4034-4EF1-BA1C-6D2FE8A19CAD}">
      <dsp:nvSpPr>
        <dsp:cNvPr id="0" name=""/>
        <dsp:cNvSpPr/>
      </dsp:nvSpPr>
      <dsp:spPr>
        <a:xfrm>
          <a:off x="3309359" y="3830579"/>
          <a:ext cx="371995" cy="2126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997" y="0"/>
              </a:lnTo>
              <a:lnTo>
                <a:pt x="185997" y="2126499"/>
              </a:lnTo>
              <a:lnTo>
                <a:pt x="371995" y="212649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441387" y="4839859"/>
        <a:ext cx="107939" cy="107939"/>
      </dsp:txXfrm>
    </dsp:sp>
    <dsp:sp modelId="{3B2F4BE6-CFE2-441D-83F2-82FEB8C00206}">
      <dsp:nvSpPr>
        <dsp:cNvPr id="0" name=""/>
        <dsp:cNvSpPr/>
      </dsp:nvSpPr>
      <dsp:spPr>
        <a:xfrm>
          <a:off x="5541333" y="5202525"/>
          <a:ext cx="37199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1995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18031" y="5238945"/>
        <a:ext cx="18599" cy="18599"/>
      </dsp:txXfrm>
    </dsp:sp>
    <dsp:sp modelId="{B5A49D09-8C6D-4D24-ACCD-DBD622EAEBF9}">
      <dsp:nvSpPr>
        <dsp:cNvPr id="0" name=""/>
        <dsp:cNvSpPr/>
      </dsp:nvSpPr>
      <dsp:spPr>
        <a:xfrm>
          <a:off x="3309359" y="3830579"/>
          <a:ext cx="371995" cy="1417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997" y="0"/>
              </a:lnTo>
              <a:lnTo>
                <a:pt x="185997" y="1417666"/>
              </a:lnTo>
              <a:lnTo>
                <a:pt x="371995" y="141766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458715" y="4502771"/>
        <a:ext cx="73282" cy="73282"/>
      </dsp:txXfrm>
    </dsp:sp>
    <dsp:sp modelId="{CC4450F6-8A3A-4514-8471-C1AB5F3968D1}">
      <dsp:nvSpPr>
        <dsp:cNvPr id="0" name=""/>
        <dsp:cNvSpPr/>
      </dsp:nvSpPr>
      <dsp:spPr>
        <a:xfrm>
          <a:off x="5541333" y="4493692"/>
          <a:ext cx="37199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1995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18031" y="4530112"/>
        <a:ext cx="18599" cy="18599"/>
      </dsp:txXfrm>
    </dsp:sp>
    <dsp:sp modelId="{C134F4F2-4499-48BE-9164-B1059C202B85}">
      <dsp:nvSpPr>
        <dsp:cNvPr id="0" name=""/>
        <dsp:cNvSpPr/>
      </dsp:nvSpPr>
      <dsp:spPr>
        <a:xfrm>
          <a:off x="3309359" y="3830579"/>
          <a:ext cx="371995" cy="7088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997" y="0"/>
              </a:lnTo>
              <a:lnTo>
                <a:pt x="185997" y="708833"/>
              </a:lnTo>
              <a:lnTo>
                <a:pt x="371995" y="70883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475344" y="4164983"/>
        <a:ext cx="40025" cy="40025"/>
      </dsp:txXfrm>
    </dsp:sp>
    <dsp:sp modelId="{6617041B-0536-4B4B-9565-8CCE49839878}">
      <dsp:nvSpPr>
        <dsp:cNvPr id="0" name=""/>
        <dsp:cNvSpPr/>
      </dsp:nvSpPr>
      <dsp:spPr>
        <a:xfrm>
          <a:off x="5541333" y="3784859"/>
          <a:ext cx="37199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1995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18031" y="3821279"/>
        <a:ext cx="18599" cy="18599"/>
      </dsp:txXfrm>
    </dsp:sp>
    <dsp:sp modelId="{D242A4C7-4B6B-4B71-AD7B-26B665642194}">
      <dsp:nvSpPr>
        <dsp:cNvPr id="0" name=""/>
        <dsp:cNvSpPr/>
      </dsp:nvSpPr>
      <dsp:spPr>
        <a:xfrm>
          <a:off x="3309359" y="3784859"/>
          <a:ext cx="37199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1995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486057" y="3821279"/>
        <a:ext cx="18599" cy="18599"/>
      </dsp:txXfrm>
    </dsp:sp>
    <dsp:sp modelId="{68C136CE-B484-45F7-ABB9-35A177E035A0}">
      <dsp:nvSpPr>
        <dsp:cNvPr id="0" name=""/>
        <dsp:cNvSpPr/>
      </dsp:nvSpPr>
      <dsp:spPr>
        <a:xfrm>
          <a:off x="5541333" y="1704080"/>
          <a:ext cx="371995" cy="1417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997" y="0"/>
              </a:lnTo>
              <a:lnTo>
                <a:pt x="185997" y="1417666"/>
              </a:lnTo>
              <a:lnTo>
                <a:pt x="371995" y="141766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90689" y="2376271"/>
        <a:ext cx="73282" cy="73282"/>
      </dsp:txXfrm>
    </dsp:sp>
    <dsp:sp modelId="{694F73BA-7C50-4767-8DEE-ED19DE5EDE4D}">
      <dsp:nvSpPr>
        <dsp:cNvPr id="0" name=""/>
        <dsp:cNvSpPr/>
      </dsp:nvSpPr>
      <dsp:spPr>
        <a:xfrm>
          <a:off x="5541333" y="1704080"/>
          <a:ext cx="371995" cy="7088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5997" y="0"/>
              </a:lnTo>
              <a:lnTo>
                <a:pt x="185997" y="708833"/>
              </a:lnTo>
              <a:lnTo>
                <a:pt x="371995" y="70883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07318" y="2038483"/>
        <a:ext cx="40025" cy="40025"/>
      </dsp:txXfrm>
    </dsp:sp>
    <dsp:sp modelId="{8E373D64-1FC4-42FB-9E52-62290CFD2C7F}">
      <dsp:nvSpPr>
        <dsp:cNvPr id="0" name=""/>
        <dsp:cNvSpPr/>
      </dsp:nvSpPr>
      <dsp:spPr>
        <a:xfrm>
          <a:off x="5541333" y="1658360"/>
          <a:ext cx="37199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71995" y="4572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18031" y="1694780"/>
        <a:ext cx="18599" cy="18599"/>
      </dsp:txXfrm>
    </dsp:sp>
    <dsp:sp modelId="{2D5D4E74-BBE4-473B-821D-E88D079ACB31}">
      <dsp:nvSpPr>
        <dsp:cNvPr id="0" name=""/>
        <dsp:cNvSpPr/>
      </dsp:nvSpPr>
      <dsp:spPr>
        <a:xfrm>
          <a:off x="5541333" y="995247"/>
          <a:ext cx="371995" cy="708833"/>
        </a:xfrm>
        <a:custGeom>
          <a:avLst/>
          <a:gdLst/>
          <a:ahLst/>
          <a:cxnLst/>
          <a:rect l="0" t="0" r="0" b="0"/>
          <a:pathLst>
            <a:path>
              <a:moveTo>
                <a:pt x="0" y="708833"/>
              </a:moveTo>
              <a:lnTo>
                <a:pt x="185997" y="708833"/>
              </a:lnTo>
              <a:lnTo>
                <a:pt x="185997" y="0"/>
              </a:lnTo>
              <a:lnTo>
                <a:pt x="37199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07318" y="1329650"/>
        <a:ext cx="40025" cy="40025"/>
      </dsp:txXfrm>
    </dsp:sp>
    <dsp:sp modelId="{6AA64668-C8EB-48B9-9040-F4C70F4E6A1A}">
      <dsp:nvSpPr>
        <dsp:cNvPr id="0" name=""/>
        <dsp:cNvSpPr/>
      </dsp:nvSpPr>
      <dsp:spPr>
        <a:xfrm>
          <a:off x="5541333" y="286414"/>
          <a:ext cx="371995" cy="1417666"/>
        </a:xfrm>
        <a:custGeom>
          <a:avLst/>
          <a:gdLst/>
          <a:ahLst/>
          <a:cxnLst/>
          <a:rect l="0" t="0" r="0" b="0"/>
          <a:pathLst>
            <a:path>
              <a:moveTo>
                <a:pt x="0" y="1417666"/>
              </a:moveTo>
              <a:lnTo>
                <a:pt x="185997" y="1417666"/>
              </a:lnTo>
              <a:lnTo>
                <a:pt x="185997" y="0"/>
              </a:lnTo>
              <a:lnTo>
                <a:pt x="371995" y="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690689" y="958605"/>
        <a:ext cx="73282" cy="73282"/>
      </dsp:txXfrm>
    </dsp:sp>
    <dsp:sp modelId="{DC2210DD-7B29-4B86-8731-4DCCAD9AD10A}">
      <dsp:nvSpPr>
        <dsp:cNvPr id="0" name=""/>
        <dsp:cNvSpPr/>
      </dsp:nvSpPr>
      <dsp:spPr>
        <a:xfrm>
          <a:off x="3309359" y="1704080"/>
          <a:ext cx="371995" cy="2126499"/>
        </a:xfrm>
        <a:custGeom>
          <a:avLst/>
          <a:gdLst/>
          <a:ahLst/>
          <a:cxnLst/>
          <a:rect l="0" t="0" r="0" b="0"/>
          <a:pathLst>
            <a:path>
              <a:moveTo>
                <a:pt x="0" y="2126499"/>
              </a:moveTo>
              <a:lnTo>
                <a:pt x="185997" y="2126499"/>
              </a:lnTo>
              <a:lnTo>
                <a:pt x="185997" y="0"/>
              </a:lnTo>
              <a:lnTo>
                <a:pt x="37199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441387" y="2713360"/>
        <a:ext cx="107939" cy="107939"/>
      </dsp:txXfrm>
    </dsp:sp>
    <dsp:sp modelId="{9FFE10D7-821E-48DE-92AE-698208F64E47}">
      <dsp:nvSpPr>
        <dsp:cNvPr id="0" name=""/>
        <dsp:cNvSpPr/>
      </dsp:nvSpPr>
      <dsp:spPr>
        <a:xfrm rot="16200000">
          <a:off x="1533546" y="3547046"/>
          <a:ext cx="2984560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Home Page</a:t>
          </a:r>
          <a:endParaRPr lang="en-US" sz="3700" kern="1200" dirty="0"/>
        </a:p>
      </dsp:txBody>
      <dsp:txXfrm>
        <a:off x="1533546" y="3547046"/>
        <a:ext cx="2984560" cy="567066"/>
      </dsp:txXfrm>
    </dsp:sp>
    <dsp:sp modelId="{D2BD75FE-69D0-41D4-8E37-E848410A23F4}">
      <dsp:nvSpPr>
        <dsp:cNvPr id="0" name=""/>
        <dsp:cNvSpPr/>
      </dsp:nvSpPr>
      <dsp:spPr>
        <a:xfrm>
          <a:off x="3681355" y="1420547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Products – </a:t>
          </a:r>
          <a:r>
            <a:rPr lang="en-US" sz="1800" kern="1200" dirty="0" err="1" smtClean="0"/>
            <a:t>Nav</a:t>
          </a:r>
          <a:r>
            <a:rPr lang="en-US" sz="1800" kern="1200" dirty="0" smtClean="0"/>
            <a:t> bar</a:t>
          </a:r>
          <a:endParaRPr lang="en-US" sz="1800" kern="1200" dirty="0"/>
        </a:p>
      </dsp:txBody>
      <dsp:txXfrm>
        <a:off x="3681355" y="1420547"/>
        <a:ext cx="1859978" cy="567066"/>
      </dsp:txXfrm>
    </dsp:sp>
    <dsp:sp modelId="{E2088CDA-636A-4CBE-BEF6-14AD5ED38D23}">
      <dsp:nvSpPr>
        <dsp:cNvPr id="0" name=""/>
        <dsp:cNvSpPr/>
      </dsp:nvSpPr>
      <dsp:spPr>
        <a:xfrm>
          <a:off x="5913328" y="2880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Scatter Product Page</a:t>
          </a:r>
          <a:endParaRPr lang="en-US" sz="1800" kern="1200" dirty="0"/>
        </a:p>
      </dsp:txBody>
      <dsp:txXfrm>
        <a:off x="5913328" y="2880"/>
        <a:ext cx="1859978" cy="567066"/>
      </dsp:txXfrm>
    </dsp:sp>
    <dsp:sp modelId="{74A29F47-7266-4610-9973-3F5B5D383096}">
      <dsp:nvSpPr>
        <dsp:cNvPr id="0" name=""/>
        <dsp:cNvSpPr/>
      </dsp:nvSpPr>
      <dsp:spPr>
        <a:xfrm>
          <a:off x="5913328" y="711713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Results Product Page</a:t>
          </a:r>
          <a:endParaRPr lang="en-US" sz="1800" kern="1200" dirty="0"/>
        </a:p>
      </dsp:txBody>
      <dsp:txXfrm>
        <a:off x="5913328" y="711713"/>
        <a:ext cx="1859978" cy="567066"/>
      </dsp:txXfrm>
    </dsp:sp>
    <dsp:sp modelId="{2B6019B8-A8C3-4E22-8E2E-CBA83311DC9E}">
      <dsp:nvSpPr>
        <dsp:cNvPr id="0" name=""/>
        <dsp:cNvSpPr/>
      </dsp:nvSpPr>
      <dsp:spPr>
        <a:xfrm>
          <a:off x="5913328" y="1420547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Counsel Service Page</a:t>
          </a:r>
          <a:endParaRPr lang="en-US" sz="1800" kern="1200" dirty="0"/>
        </a:p>
      </dsp:txBody>
      <dsp:txXfrm>
        <a:off x="5913328" y="1420547"/>
        <a:ext cx="1859978" cy="567066"/>
      </dsp:txXfrm>
    </dsp:sp>
    <dsp:sp modelId="{BC648F36-5AB3-41B3-BB03-47DD2A21D717}">
      <dsp:nvSpPr>
        <dsp:cNvPr id="0" name=""/>
        <dsp:cNvSpPr/>
      </dsp:nvSpPr>
      <dsp:spPr>
        <a:xfrm>
          <a:off x="5913328" y="2129380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Engage Product Page</a:t>
          </a:r>
          <a:endParaRPr lang="en-US" sz="1800" kern="1200" dirty="0"/>
        </a:p>
      </dsp:txBody>
      <dsp:txXfrm>
        <a:off x="5913328" y="2129380"/>
        <a:ext cx="1859978" cy="567066"/>
      </dsp:txXfrm>
    </dsp:sp>
    <dsp:sp modelId="{23BEE8C3-E204-44A3-B30D-6F535EF8DF63}">
      <dsp:nvSpPr>
        <dsp:cNvPr id="0" name=""/>
        <dsp:cNvSpPr/>
      </dsp:nvSpPr>
      <dsp:spPr>
        <a:xfrm>
          <a:off x="5913328" y="2838213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Access Product Page</a:t>
          </a:r>
          <a:endParaRPr lang="en-US" sz="1800" kern="1200" dirty="0"/>
        </a:p>
      </dsp:txBody>
      <dsp:txXfrm>
        <a:off x="5913328" y="2838213"/>
        <a:ext cx="1859978" cy="567066"/>
      </dsp:txXfrm>
    </dsp:sp>
    <dsp:sp modelId="{DD9BF30F-20ED-4BDC-9D81-5FD7A9CBC90F}">
      <dsp:nvSpPr>
        <dsp:cNvPr id="0" name=""/>
        <dsp:cNvSpPr/>
      </dsp:nvSpPr>
      <dsp:spPr>
        <a:xfrm>
          <a:off x="3681355" y="3547046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About Spiral – </a:t>
          </a:r>
          <a:r>
            <a:rPr lang="en-US" sz="1800" kern="1200" dirty="0" err="1" smtClean="0"/>
            <a:t>Nav</a:t>
          </a:r>
          <a:r>
            <a:rPr lang="en-US" sz="1800" kern="1200" dirty="0" smtClean="0"/>
            <a:t> Bar</a:t>
          </a:r>
          <a:endParaRPr lang="en-US" sz="1800" kern="1200" dirty="0"/>
        </a:p>
      </dsp:txBody>
      <dsp:txXfrm>
        <a:off x="3681355" y="3547046"/>
        <a:ext cx="1859978" cy="567066"/>
      </dsp:txXfrm>
    </dsp:sp>
    <dsp:sp modelId="{9E2C34E9-D5E3-4C75-8DBE-15536EF8A624}">
      <dsp:nvSpPr>
        <dsp:cNvPr id="0" name=""/>
        <dsp:cNvSpPr/>
      </dsp:nvSpPr>
      <dsp:spPr>
        <a:xfrm>
          <a:off x="5913328" y="3547046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 inside page</a:t>
          </a:r>
          <a:endParaRPr lang="en-US" sz="1800" kern="1200" dirty="0"/>
        </a:p>
      </dsp:txBody>
      <dsp:txXfrm>
        <a:off x="5913328" y="3547046"/>
        <a:ext cx="1859978" cy="567066"/>
      </dsp:txXfrm>
    </dsp:sp>
    <dsp:sp modelId="{B92F4996-92D9-48F3-A64E-2AE2DFBA0579}">
      <dsp:nvSpPr>
        <dsp:cNvPr id="0" name=""/>
        <dsp:cNvSpPr/>
      </dsp:nvSpPr>
      <dsp:spPr>
        <a:xfrm>
          <a:off x="3681355" y="4255879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Contact Us – </a:t>
          </a:r>
          <a:r>
            <a:rPr lang="en-US" sz="1800" kern="1200" dirty="0" err="1" smtClean="0"/>
            <a:t>Nav</a:t>
          </a:r>
          <a:r>
            <a:rPr lang="en-US" sz="1800" kern="1200" dirty="0" smtClean="0"/>
            <a:t> Bar	</a:t>
          </a:r>
        </a:p>
      </dsp:txBody>
      <dsp:txXfrm>
        <a:off x="3681355" y="4255879"/>
        <a:ext cx="1859978" cy="567066"/>
      </dsp:txXfrm>
    </dsp:sp>
    <dsp:sp modelId="{9CDBAF74-B749-4ACC-A510-334B48872B98}">
      <dsp:nvSpPr>
        <dsp:cNvPr id="0" name=""/>
        <dsp:cNvSpPr/>
      </dsp:nvSpPr>
      <dsp:spPr>
        <a:xfrm>
          <a:off x="5913328" y="4255879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 inside page</a:t>
          </a:r>
          <a:endParaRPr lang="en-US" sz="1800" kern="1200" dirty="0"/>
        </a:p>
      </dsp:txBody>
      <dsp:txXfrm>
        <a:off x="5913328" y="4255879"/>
        <a:ext cx="1859978" cy="567066"/>
      </dsp:txXfrm>
    </dsp:sp>
    <dsp:sp modelId="{C39E2D4E-EC33-426E-8EC8-EA4A96F6FC3C}">
      <dsp:nvSpPr>
        <dsp:cNvPr id="0" name=""/>
        <dsp:cNvSpPr/>
      </dsp:nvSpPr>
      <dsp:spPr>
        <a:xfrm>
          <a:off x="3681355" y="4964712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Work @ Spiral – </a:t>
          </a:r>
          <a:r>
            <a:rPr lang="en-US" sz="1800" kern="1200" dirty="0" err="1" smtClean="0"/>
            <a:t>Nav</a:t>
          </a:r>
          <a:r>
            <a:rPr lang="en-US" sz="1800" kern="1200" dirty="0" smtClean="0"/>
            <a:t> Bar</a:t>
          </a:r>
          <a:endParaRPr lang="en-US" sz="1800" kern="1200" dirty="0"/>
        </a:p>
      </dsp:txBody>
      <dsp:txXfrm>
        <a:off x="3681355" y="4964712"/>
        <a:ext cx="1859978" cy="567066"/>
      </dsp:txXfrm>
    </dsp:sp>
    <dsp:sp modelId="{3852C95C-7BBE-4751-8DB2-B3E00E2CFA35}">
      <dsp:nvSpPr>
        <dsp:cNvPr id="0" name=""/>
        <dsp:cNvSpPr/>
      </dsp:nvSpPr>
      <dsp:spPr>
        <a:xfrm>
          <a:off x="5913328" y="4964712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 inside page</a:t>
          </a:r>
          <a:endParaRPr lang="en-US" sz="1800" kern="1200" dirty="0"/>
        </a:p>
      </dsp:txBody>
      <dsp:txXfrm>
        <a:off x="5913328" y="4964712"/>
        <a:ext cx="1859978" cy="567066"/>
      </dsp:txXfrm>
    </dsp:sp>
    <dsp:sp modelId="{53739A50-0CA0-4958-83E3-73CC62104776}">
      <dsp:nvSpPr>
        <dsp:cNvPr id="0" name=""/>
        <dsp:cNvSpPr/>
      </dsp:nvSpPr>
      <dsp:spPr>
        <a:xfrm>
          <a:off x="3681355" y="5673545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Content Marketing Spotlight – </a:t>
          </a:r>
          <a:r>
            <a:rPr lang="en-US" sz="1800" kern="1200" dirty="0" err="1" smtClean="0"/>
            <a:t>Nav</a:t>
          </a:r>
          <a:r>
            <a:rPr lang="en-US" sz="1800" kern="1200" dirty="0" smtClean="0"/>
            <a:t> Bar</a:t>
          </a:r>
          <a:endParaRPr lang="en-US" sz="1800" kern="1200" dirty="0"/>
        </a:p>
      </dsp:txBody>
      <dsp:txXfrm>
        <a:off x="3681355" y="5673545"/>
        <a:ext cx="1859978" cy="567066"/>
      </dsp:txXfrm>
    </dsp:sp>
    <dsp:sp modelId="{99CDDD18-A938-4FD7-854A-413AAFDBE662}">
      <dsp:nvSpPr>
        <dsp:cNvPr id="0" name=""/>
        <dsp:cNvSpPr/>
      </dsp:nvSpPr>
      <dsp:spPr>
        <a:xfrm>
          <a:off x="5913328" y="5673545"/>
          <a:ext cx="1859978" cy="5670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1 inside page</a:t>
          </a:r>
          <a:endParaRPr lang="en-US" sz="1800" kern="1200" dirty="0"/>
        </a:p>
      </dsp:txBody>
      <dsp:txXfrm>
        <a:off x="5913328" y="5673545"/>
        <a:ext cx="1859978" cy="567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823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62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749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3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05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568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4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882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4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00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01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59F3F-1825-48CD-B6AB-8F1BFF4A93E5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4982B-473A-49D0-BE21-77C47BCC13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92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0832506"/>
              </p:ext>
            </p:extLst>
          </p:nvPr>
        </p:nvGraphicFramePr>
        <p:xfrm>
          <a:off x="838200" y="365124"/>
          <a:ext cx="10515600" cy="6243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3258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55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rajansrinivasan</dc:creator>
  <cp:lastModifiedBy>rajansrinivasan</cp:lastModifiedBy>
  <cp:revision>4</cp:revision>
  <dcterms:created xsi:type="dcterms:W3CDTF">2014-03-27T21:02:35Z</dcterms:created>
  <dcterms:modified xsi:type="dcterms:W3CDTF">2014-03-28T14:49:02Z</dcterms:modified>
</cp:coreProperties>
</file>